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91325E8-5D90-43EE-9759-086ABEC35AF3}" type="datetimeFigureOut">
              <a:rPr lang="en-US" smtClean="0"/>
              <a:pPr/>
              <a:t>8/22/2020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51EA91A-D525-4201-B519-F6EA4CAA848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1325E8-5D90-43EE-9759-086ABEC35AF3}" type="datetimeFigureOut">
              <a:rPr lang="en-US" smtClean="0"/>
              <a:pPr/>
              <a:t>8/22/2020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1325E8-5D90-43EE-9759-086ABEC35AF3}" type="datetimeFigureOut">
              <a:rPr lang="en-US" smtClean="0"/>
              <a:pPr/>
              <a:t>8/22/2020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1325E8-5D90-43EE-9759-086ABEC35AF3}" type="datetimeFigureOut">
              <a:rPr lang="en-US" smtClean="0"/>
              <a:pPr/>
              <a:t>8/22/2020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91325E8-5D90-43EE-9759-086ABEC35AF3}" type="datetimeFigureOut">
              <a:rPr lang="en-US" smtClean="0"/>
              <a:pPr/>
              <a:t>8/22/2020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EA91A-D525-4201-B519-F6EA4CAA848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91325E8-5D90-43EE-9759-086ABEC35AF3}" type="datetimeFigureOut">
              <a:rPr lang="en-US" smtClean="0"/>
              <a:pPr/>
              <a:t>8/22/2020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91325E8-5D90-43EE-9759-086ABEC35AF3}" type="datetimeFigureOut">
              <a:rPr lang="en-US" smtClean="0"/>
              <a:pPr/>
              <a:t>8/22/2020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91325E8-5D90-43EE-9759-086ABEC35AF3}" type="datetimeFigureOut">
              <a:rPr lang="en-US" smtClean="0"/>
              <a:pPr/>
              <a:t>8/22/2020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1325E8-5D90-43EE-9759-086ABEC35AF3}" type="datetimeFigureOut">
              <a:rPr lang="en-US" smtClean="0"/>
              <a:pPr/>
              <a:t>8/22/2020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91325E8-5D90-43EE-9759-086ABEC35AF3}" type="datetimeFigureOut">
              <a:rPr lang="en-US" smtClean="0"/>
              <a:pPr/>
              <a:t>8/22/2020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EA91A-D525-4201-B519-F6EA4CAA848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1325E8-5D90-43EE-9759-086ABEC35AF3}" type="datetimeFigureOut">
              <a:rPr lang="en-US" smtClean="0"/>
              <a:pPr/>
              <a:t>8/22/2020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51EA91A-D525-4201-B519-F6EA4CAA848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91325E8-5D90-43EE-9759-086ABEC35AF3}" type="datetimeFigureOut">
              <a:rPr lang="en-US" smtClean="0"/>
              <a:pPr/>
              <a:t>8/22/2020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1EA91A-D525-4201-B519-F6EA4CAA848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C000"/>
                </a:solidFill>
              </a:rPr>
              <a:t>You are the Light</a:t>
            </a:r>
            <a:endParaRPr lang="en-US" dirty="0">
              <a:solidFill>
                <a:srgbClr val="FFC000"/>
              </a:solidFill>
            </a:endParaRPr>
          </a:p>
        </p:txBody>
      </p:sp>
      <p:sp>
        <p:nvSpPr>
          <p:cNvPr id="3" name="Subtitle 2"/>
          <p:cNvSpPr>
            <a:spLocks noGrp="1"/>
          </p:cNvSpPr>
          <p:nvPr>
            <p:ph type="subTitle" idx="1"/>
          </p:nvPr>
        </p:nvSpPr>
        <p:spPr>
          <a:xfrm>
            <a:off x="533400" y="3789040"/>
            <a:ext cx="7854696" cy="1192096"/>
          </a:xfrm>
        </p:spPr>
        <p:txBody>
          <a:bodyPr/>
          <a:lstStyle/>
          <a:p>
            <a:r>
              <a:rPr lang="en-US" b="1" dirty="0" smtClean="0">
                <a:solidFill>
                  <a:srgbClr val="FFC000"/>
                </a:solidFill>
              </a:rPr>
              <a:t>For Whom are You the Light?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692696"/>
            <a:ext cx="8352928" cy="6001643"/>
          </a:xfrm>
          <a:prstGeom prst="rect">
            <a:avLst/>
          </a:prstGeom>
          <a:noFill/>
        </p:spPr>
        <p:txBody>
          <a:bodyPr wrap="square" rtlCol="0">
            <a:spAutoFit/>
          </a:bodyPr>
          <a:lstStyle/>
          <a:p>
            <a:r>
              <a:rPr lang="en-US" sz="2400" b="1" dirty="0"/>
              <a:t>Acts 1:9</a:t>
            </a:r>
            <a:r>
              <a:rPr lang="en-US" sz="2400" dirty="0"/>
              <a:t>   </a:t>
            </a:r>
            <a:r>
              <a:rPr lang="en-US" sz="2400" dirty="0" smtClean="0"/>
              <a:t/>
            </a:r>
            <a:br>
              <a:rPr lang="en-US" sz="2400" dirty="0" smtClean="0"/>
            </a:br>
            <a:r>
              <a:rPr lang="en-US" sz="2400" dirty="0" smtClean="0"/>
              <a:t>Now </a:t>
            </a:r>
            <a:r>
              <a:rPr lang="en-US" sz="2400" dirty="0"/>
              <a:t>when He had spoken these things, while they watched, He was taken up, and a cloud received Him out of their sight.</a:t>
            </a:r>
          </a:p>
          <a:p>
            <a:r>
              <a:rPr lang="en-US" sz="2400" b="1" dirty="0"/>
              <a:t>Isaiah 2:5b</a:t>
            </a:r>
            <a:r>
              <a:rPr lang="en-US" sz="2400" dirty="0"/>
              <a:t>  </a:t>
            </a:r>
            <a:r>
              <a:rPr lang="en-US" sz="2400" dirty="0" smtClean="0"/>
              <a:t/>
            </a:r>
            <a:br>
              <a:rPr lang="en-US" sz="2400" dirty="0" smtClean="0"/>
            </a:br>
            <a:r>
              <a:rPr lang="en-US" sz="2400" dirty="0" smtClean="0"/>
              <a:t>come </a:t>
            </a:r>
            <a:r>
              <a:rPr lang="en-US" sz="2400" dirty="0"/>
              <a:t>and let us walk in the light of the LORD.</a:t>
            </a:r>
          </a:p>
          <a:p>
            <a:r>
              <a:rPr lang="en-US" sz="2400" b="1" dirty="0"/>
              <a:t>Romans 8:14</a:t>
            </a:r>
            <a:r>
              <a:rPr lang="en-US" sz="2400" dirty="0"/>
              <a:t>   </a:t>
            </a:r>
            <a:r>
              <a:rPr lang="en-US" sz="2400" dirty="0" smtClean="0"/>
              <a:t/>
            </a:r>
            <a:br>
              <a:rPr lang="en-US" sz="2400" dirty="0" smtClean="0"/>
            </a:br>
            <a:r>
              <a:rPr lang="en-US" sz="2400" dirty="0" smtClean="0"/>
              <a:t>For </a:t>
            </a:r>
            <a:r>
              <a:rPr lang="en-US" sz="2400" dirty="0"/>
              <a:t>as many as are led by the Spirit of God, these are sons of God.</a:t>
            </a:r>
          </a:p>
          <a:p>
            <a:r>
              <a:rPr lang="en-US" sz="2400" b="1" dirty="0"/>
              <a:t>Ephesians 5:11</a:t>
            </a:r>
            <a:r>
              <a:rPr lang="en-US" sz="2400" dirty="0"/>
              <a:t>   </a:t>
            </a:r>
            <a:r>
              <a:rPr lang="en-US" sz="2400" dirty="0" smtClean="0"/>
              <a:t/>
            </a:r>
            <a:br>
              <a:rPr lang="en-US" sz="2400" dirty="0" smtClean="0"/>
            </a:br>
            <a:r>
              <a:rPr lang="en-US" sz="2400" dirty="0" smtClean="0"/>
              <a:t>And </a:t>
            </a:r>
            <a:r>
              <a:rPr lang="en-US" sz="2400" dirty="0"/>
              <a:t>have no fellowship with the unfruitful works of darkness, but rather expose </a:t>
            </a:r>
            <a:r>
              <a:rPr lang="en-US" sz="2400" i="1" dirty="0"/>
              <a:t>them</a:t>
            </a:r>
            <a:r>
              <a:rPr lang="en-US" sz="2400" dirty="0" smtClean="0"/>
              <a:t>.</a:t>
            </a:r>
          </a:p>
          <a:p>
            <a:r>
              <a:rPr lang="en-US" sz="2400" b="1" dirty="0" smtClean="0"/>
              <a:t>2 Corinthians 6:14</a:t>
            </a:r>
            <a:r>
              <a:rPr lang="en-US" sz="2400" dirty="0" smtClean="0"/>
              <a:t>   </a:t>
            </a:r>
            <a:br>
              <a:rPr lang="en-US" sz="2400" dirty="0" smtClean="0"/>
            </a:br>
            <a:r>
              <a:rPr lang="en-US" sz="2400" baseline="30000" dirty="0" smtClean="0"/>
              <a:t>14</a:t>
            </a:r>
            <a:r>
              <a:rPr lang="en-US" sz="2400" dirty="0" smtClean="0"/>
              <a:t>Do not be unequally yoked together with unbelievers. For what fellowship [</a:t>
            </a:r>
            <a:r>
              <a:rPr lang="en-US" sz="2400" i="1" dirty="0" smtClean="0"/>
              <a:t>in common</a:t>
            </a:r>
            <a:r>
              <a:rPr lang="en-US" sz="2400" dirty="0" smtClean="0"/>
              <a:t>] has righteousness with lawlessness? And what communion [</a:t>
            </a:r>
            <a:r>
              <a:rPr lang="en-US" sz="2400" i="1" dirty="0" smtClean="0"/>
              <a:t>fellowship</a:t>
            </a:r>
            <a:r>
              <a:rPr lang="en-US" sz="2400" dirty="0" smtClean="0"/>
              <a:t>] has </a:t>
            </a:r>
            <a:r>
              <a:rPr lang="en-US" sz="2400" u="sng" dirty="0" smtClean="0"/>
              <a:t>light</a:t>
            </a:r>
            <a:r>
              <a:rPr lang="en-US" sz="2400" dirty="0" smtClean="0"/>
              <a:t> with </a:t>
            </a:r>
            <a:r>
              <a:rPr lang="en-US" sz="2400" u="sng" dirty="0" smtClean="0"/>
              <a:t>darkness</a:t>
            </a:r>
            <a:r>
              <a:rPr lang="en-US" sz="2400" dirty="0" smtClean="0"/>
              <a: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5632311"/>
          </a:xfrm>
          <a:prstGeom prst="rect">
            <a:avLst/>
          </a:prstGeom>
          <a:noFill/>
        </p:spPr>
        <p:txBody>
          <a:bodyPr wrap="square" rtlCol="0">
            <a:spAutoFit/>
          </a:bodyPr>
          <a:lstStyle/>
          <a:p>
            <a:r>
              <a:rPr lang="en-US" sz="2400" b="1" dirty="0"/>
              <a:t>Acts 26:17-18</a:t>
            </a:r>
            <a:r>
              <a:rPr lang="en-US" sz="2400" dirty="0"/>
              <a:t>   </a:t>
            </a:r>
            <a:r>
              <a:rPr lang="en-US" sz="2400" dirty="0" smtClean="0"/>
              <a:t/>
            </a:r>
            <a:br>
              <a:rPr lang="en-US" sz="2400" dirty="0" smtClean="0"/>
            </a:br>
            <a:r>
              <a:rPr lang="en-US" sz="2400" baseline="30000" dirty="0" smtClean="0"/>
              <a:t>17</a:t>
            </a:r>
            <a:r>
              <a:rPr lang="en-US" sz="2400" dirty="0" smtClean="0"/>
              <a:t>“I </a:t>
            </a:r>
            <a:r>
              <a:rPr lang="en-US" sz="2400" dirty="0"/>
              <a:t>will deliver you from the </a:t>
            </a:r>
            <a:r>
              <a:rPr lang="en-US" sz="2400" i="1" dirty="0"/>
              <a:t>Jewish</a:t>
            </a:r>
            <a:r>
              <a:rPr lang="en-US" sz="2400" dirty="0"/>
              <a:t> people, as well as </a:t>
            </a:r>
            <a:r>
              <a:rPr lang="en-US" sz="2400" i="1" dirty="0"/>
              <a:t>from</a:t>
            </a:r>
            <a:r>
              <a:rPr lang="en-US" sz="2400" dirty="0"/>
              <a:t> the Gentiles, to whom I now send you, </a:t>
            </a:r>
            <a:r>
              <a:rPr lang="en-US" sz="2400" baseline="30000" dirty="0"/>
              <a:t>18</a:t>
            </a:r>
            <a:r>
              <a:rPr lang="en-US" sz="2400" dirty="0"/>
              <a:t>to open their eyes, </a:t>
            </a:r>
            <a:r>
              <a:rPr lang="en-US" sz="2400" i="1" dirty="0"/>
              <a:t>in order </a:t>
            </a:r>
            <a:r>
              <a:rPr lang="en-US" sz="2400" dirty="0"/>
              <a:t>to turn </a:t>
            </a:r>
            <a:r>
              <a:rPr lang="en-US" sz="2400" i="1" dirty="0"/>
              <a:t>them</a:t>
            </a:r>
            <a:r>
              <a:rPr lang="en-US" sz="2400" dirty="0"/>
              <a:t> </a:t>
            </a:r>
            <a:r>
              <a:rPr lang="en-US" sz="2400" u="sng" dirty="0"/>
              <a:t>from darkness to light</a:t>
            </a:r>
            <a:r>
              <a:rPr lang="en-US" sz="2400" dirty="0"/>
              <a:t>, and </a:t>
            </a:r>
            <a:r>
              <a:rPr lang="en-US" sz="2400" i="1" dirty="0"/>
              <a:t>from</a:t>
            </a:r>
            <a:r>
              <a:rPr lang="en-US" sz="2400" dirty="0"/>
              <a:t> the power of Satan to God, that they may receive forgiveness of sins and an inheritance among those who are sanctified by faith in Me.”</a:t>
            </a:r>
          </a:p>
          <a:p>
            <a:r>
              <a:rPr lang="en-US" sz="2400" b="1" dirty="0"/>
              <a:t>Matthew 5:14a</a:t>
            </a:r>
            <a:r>
              <a:rPr lang="en-US" sz="2400" dirty="0"/>
              <a:t>   </a:t>
            </a:r>
            <a:r>
              <a:rPr lang="en-US" sz="2400" dirty="0" smtClean="0"/>
              <a:t/>
            </a:r>
            <a:br>
              <a:rPr lang="en-US" sz="2400" dirty="0" smtClean="0"/>
            </a:br>
            <a:r>
              <a:rPr lang="en-US" sz="2400" dirty="0" smtClean="0"/>
              <a:t>“</a:t>
            </a:r>
            <a:r>
              <a:rPr lang="en-US" sz="2400" dirty="0"/>
              <a:t>You are the light of the world.”</a:t>
            </a:r>
          </a:p>
          <a:p>
            <a:r>
              <a:rPr lang="en-US" sz="2400" b="1" dirty="0"/>
              <a:t>Psalm 96:1-3</a:t>
            </a:r>
            <a:r>
              <a:rPr lang="en-US" sz="2400" dirty="0"/>
              <a:t>   </a:t>
            </a:r>
            <a:r>
              <a:rPr lang="en-US" sz="2400" dirty="0" smtClean="0"/>
              <a:t/>
            </a:r>
            <a:br>
              <a:rPr lang="en-US" sz="2400" dirty="0" smtClean="0"/>
            </a:br>
            <a:r>
              <a:rPr lang="en-US" sz="2400" dirty="0" smtClean="0"/>
              <a:t>OH</a:t>
            </a:r>
            <a:r>
              <a:rPr lang="en-US" sz="2400" dirty="0"/>
              <a:t>, sing to the LORD a new song! Sing to the LORD, all the earth. </a:t>
            </a:r>
            <a:r>
              <a:rPr lang="en-US" sz="2400" baseline="30000" dirty="0"/>
              <a:t>2</a:t>
            </a:r>
            <a:r>
              <a:rPr lang="en-US" sz="2400" dirty="0"/>
              <a:t>Sing to the LORD, bless His name; </a:t>
            </a:r>
            <a:r>
              <a:rPr lang="en-US" sz="2400" u="sng" dirty="0"/>
              <a:t>Proclaim the good news of His salvation from day to day</a:t>
            </a:r>
            <a:r>
              <a:rPr lang="en-US" sz="2400" dirty="0"/>
              <a:t>. </a:t>
            </a:r>
            <a:r>
              <a:rPr lang="en-US" sz="2400" baseline="30000" dirty="0"/>
              <a:t>3</a:t>
            </a:r>
            <a:r>
              <a:rPr lang="en-US" sz="2400" u="sng" dirty="0"/>
              <a:t>Declare</a:t>
            </a:r>
            <a:r>
              <a:rPr lang="en-US" sz="2400" dirty="0"/>
              <a:t> </a:t>
            </a:r>
            <a:r>
              <a:rPr lang="en-US" sz="2400" u="sng" dirty="0"/>
              <a:t>His Glory</a:t>
            </a:r>
            <a:r>
              <a:rPr lang="en-US" sz="2400" dirty="0"/>
              <a:t> </a:t>
            </a:r>
            <a:r>
              <a:rPr lang="en-US" sz="2400" u="sng" dirty="0"/>
              <a:t>among the nations</a:t>
            </a:r>
            <a:r>
              <a:rPr lang="en-US" sz="2400" dirty="0"/>
              <a:t>, </a:t>
            </a:r>
            <a:r>
              <a:rPr lang="en-US" sz="2400" u="sng" dirty="0"/>
              <a:t>His wonders among all peoples</a:t>
            </a:r>
            <a:r>
              <a:rPr 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692696"/>
            <a:ext cx="8208912" cy="5632311"/>
          </a:xfrm>
          <a:prstGeom prst="rect">
            <a:avLst/>
          </a:prstGeom>
          <a:noFill/>
        </p:spPr>
        <p:txBody>
          <a:bodyPr wrap="square" rtlCol="0">
            <a:spAutoFit/>
          </a:bodyPr>
          <a:lstStyle/>
          <a:p>
            <a:r>
              <a:rPr lang="en-US" sz="2400" b="1" dirty="0"/>
              <a:t>2 Corinthians 4:1-6</a:t>
            </a:r>
            <a:r>
              <a:rPr lang="en-US" sz="2400" dirty="0"/>
              <a:t>   </a:t>
            </a:r>
            <a:r>
              <a:rPr lang="en-US" sz="2400" dirty="0" smtClean="0"/>
              <a:t/>
            </a:r>
            <a:br>
              <a:rPr lang="en-US" sz="2400" dirty="0" smtClean="0"/>
            </a:br>
            <a:r>
              <a:rPr lang="en-US" sz="2400" dirty="0" smtClean="0"/>
              <a:t>Therefore</a:t>
            </a:r>
            <a:r>
              <a:rPr lang="en-US" sz="2400" dirty="0"/>
              <a:t>, since we have this ministry, as we have received mercy, we do not lose heart. </a:t>
            </a:r>
            <a:r>
              <a:rPr lang="en-US" sz="2400" baseline="30000" dirty="0"/>
              <a:t>2</a:t>
            </a:r>
            <a:r>
              <a:rPr lang="en-US" sz="2400" dirty="0"/>
              <a:t>But we have renounced the hidden things of shame,  not walking in craftiness nor handling the word of God deceitfully, but by manifestation of </a:t>
            </a:r>
            <a:r>
              <a:rPr lang="en-US" sz="2400" u="sng" dirty="0"/>
              <a:t>the truth commending ourselves to every man’s conscience</a:t>
            </a:r>
            <a:r>
              <a:rPr lang="en-US" sz="2400" dirty="0"/>
              <a:t> </a:t>
            </a:r>
            <a:r>
              <a:rPr lang="en-US" sz="2400" u="sng" dirty="0"/>
              <a:t>in the sight of God</a:t>
            </a:r>
            <a:r>
              <a:rPr lang="en-US" sz="2400" dirty="0"/>
              <a:t>. </a:t>
            </a:r>
            <a:r>
              <a:rPr lang="en-US" sz="2400" baseline="30000" dirty="0"/>
              <a:t>3</a:t>
            </a:r>
            <a:r>
              <a:rPr lang="en-US" sz="2400" dirty="0"/>
              <a:t>But even if our gospel is veiled, it is veiled to those who are perishing, </a:t>
            </a:r>
            <a:r>
              <a:rPr lang="en-US" sz="2400" baseline="30000" dirty="0"/>
              <a:t>4</a:t>
            </a:r>
            <a:r>
              <a:rPr lang="en-US" sz="2400" dirty="0"/>
              <a:t>whose minds the god of this age has blinded, who do not believe, lest the light of </a:t>
            </a:r>
            <a:r>
              <a:rPr lang="en-US" sz="2400" u="sng" dirty="0"/>
              <a:t>the gospel of the glory of Christ</a:t>
            </a:r>
            <a:r>
              <a:rPr lang="en-US" sz="2400" dirty="0"/>
              <a:t>, who is </a:t>
            </a:r>
            <a:r>
              <a:rPr lang="en-US" sz="2400" u="sng" dirty="0"/>
              <a:t>the image of God</a:t>
            </a:r>
            <a:r>
              <a:rPr lang="en-US" sz="2400" dirty="0"/>
              <a:t>, should shine on them. </a:t>
            </a:r>
            <a:r>
              <a:rPr lang="en-US" sz="2400" baseline="30000" dirty="0"/>
              <a:t>5</a:t>
            </a:r>
            <a:r>
              <a:rPr lang="en-US" sz="2400" dirty="0"/>
              <a:t>For we do not preach ourselves, but Christ Jesus the Lord, and ourselves your bondservants for Jesus’ sake. </a:t>
            </a:r>
            <a:r>
              <a:rPr lang="en-US" sz="2400" baseline="30000" dirty="0"/>
              <a:t>6</a:t>
            </a:r>
            <a:r>
              <a:rPr lang="en-US" sz="2400" dirty="0"/>
              <a:t>For it is God who commanded light to shine out of darkness, who has shone in our hearts to </a:t>
            </a:r>
            <a:r>
              <a:rPr lang="en-US" sz="2400" i="1" dirty="0"/>
              <a:t>give</a:t>
            </a:r>
            <a:r>
              <a:rPr lang="en-US" sz="2400" dirty="0"/>
              <a:t> the light of the knowledge of the glory of God in the face of Jesus Christ.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844824"/>
            <a:ext cx="8208912" cy="2246769"/>
          </a:xfrm>
          <a:prstGeom prst="rect">
            <a:avLst/>
          </a:prstGeom>
          <a:noFill/>
        </p:spPr>
        <p:txBody>
          <a:bodyPr wrap="square" rtlCol="0">
            <a:spAutoFit/>
          </a:bodyPr>
          <a:lstStyle/>
          <a:p>
            <a:r>
              <a:rPr lang="en-US" sz="2800" b="1" dirty="0"/>
              <a:t>1</a:t>
            </a:r>
            <a:r>
              <a:rPr lang="en-US" sz="2800" b="1" dirty="0" smtClean="0"/>
              <a:t> </a:t>
            </a:r>
            <a:r>
              <a:rPr lang="en-US" sz="2800" b="1" dirty="0"/>
              <a:t>Corinthians </a:t>
            </a:r>
            <a:r>
              <a:rPr lang="en-US" sz="2800" b="1" dirty="0" smtClean="0"/>
              <a:t>4:16</a:t>
            </a:r>
            <a:r>
              <a:rPr lang="en-US" sz="2800" dirty="0" smtClean="0"/>
              <a:t>   </a:t>
            </a:r>
            <a:r>
              <a:rPr lang="en-US" sz="2800" dirty="0" smtClean="0"/>
              <a:t/>
            </a:r>
            <a:br>
              <a:rPr lang="en-US" sz="2800" dirty="0" smtClean="0"/>
            </a:br>
            <a:r>
              <a:rPr lang="en-US" sz="2800" dirty="0" smtClean="0"/>
              <a:t>Therefore I urge you, imitate me.</a:t>
            </a:r>
          </a:p>
          <a:p>
            <a:endParaRPr lang="en-CA" sz="2800" dirty="0" smtClean="0"/>
          </a:p>
          <a:p>
            <a:r>
              <a:rPr lang="en-CA" sz="2800" b="1" dirty="0" smtClean="0"/>
              <a:t>1 Corinthians 11:1</a:t>
            </a:r>
          </a:p>
          <a:p>
            <a:r>
              <a:rPr lang="en-CA" sz="2800" dirty="0" smtClean="0"/>
              <a:t>Imitate me, </a:t>
            </a:r>
            <a:r>
              <a:rPr lang="en-CA" sz="2800" dirty="0" smtClean="0"/>
              <a:t>just as I also </a:t>
            </a:r>
            <a:r>
              <a:rPr lang="en-CA" sz="2800" i="1" dirty="0" smtClean="0"/>
              <a:t>imitate</a:t>
            </a:r>
            <a:r>
              <a:rPr lang="en-CA" sz="2800" dirty="0" smtClean="0"/>
              <a:t> Christ.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692696"/>
            <a:ext cx="8352928" cy="5509200"/>
          </a:xfrm>
          <a:prstGeom prst="rect">
            <a:avLst/>
          </a:prstGeom>
          <a:noFill/>
        </p:spPr>
        <p:txBody>
          <a:bodyPr wrap="square" rtlCol="0">
            <a:spAutoFit/>
          </a:bodyPr>
          <a:lstStyle/>
          <a:p>
            <a:r>
              <a:rPr lang="en-US" sz="2200" b="1" dirty="0"/>
              <a:t>2 Corinthians 5:15-21</a:t>
            </a:r>
            <a:r>
              <a:rPr lang="en-US" sz="2200" dirty="0"/>
              <a:t>   </a:t>
            </a:r>
            <a:r>
              <a:rPr lang="en-US" sz="2200" dirty="0" smtClean="0"/>
              <a:t/>
            </a:r>
            <a:br>
              <a:rPr lang="en-US" sz="2200" dirty="0" smtClean="0"/>
            </a:br>
            <a:r>
              <a:rPr lang="en-US" sz="2200" baseline="30000" dirty="0" smtClean="0"/>
              <a:t>15</a:t>
            </a:r>
            <a:r>
              <a:rPr lang="en-US" sz="2200" dirty="0" smtClean="0"/>
              <a:t>And </a:t>
            </a:r>
            <a:r>
              <a:rPr lang="en-US" sz="2200" dirty="0"/>
              <a:t>He died for all, that </a:t>
            </a:r>
            <a:r>
              <a:rPr lang="en-US" sz="2200" u="sng" dirty="0"/>
              <a:t>those who live</a:t>
            </a:r>
            <a:r>
              <a:rPr lang="en-US" sz="2200" dirty="0"/>
              <a:t> should </a:t>
            </a:r>
            <a:r>
              <a:rPr lang="en-US" sz="2200" u="sng" dirty="0"/>
              <a:t>live no longer for themselves</a:t>
            </a:r>
            <a:r>
              <a:rPr lang="en-US" sz="2200" dirty="0"/>
              <a:t>, but </a:t>
            </a:r>
            <a:r>
              <a:rPr lang="en-US" sz="2200" u="sng" dirty="0"/>
              <a:t>for Him</a:t>
            </a:r>
            <a:r>
              <a:rPr lang="en-US" sz="2200" dirty="0"/>
              <a:t> who died for them and rose again. </a:t>
            </a:r>
            <a:r>
              <a:rPr lang="en-US" sz="2200" baseline="30000" dirty="0"/>
              <a:t>16</a:t>
            </a:r>
            <a:r>
              <a:rPr lang="en-US" sz="2200" dirty="0"/>
              <a:t>Therefore, from now on, we regard no one according to the flesh. Even though we have known Christ according to the flesh, yet now we know </a:t>
            </a:r>
            <a:r>
              <a:rPr lang="en-US" sz="2200" i="1" dirty="0"/>
              <a:t>Him thus</a:t>
            </a:r>
            <a:r>
              <a:rPr lang="en-US" sz="2200" dirty="0"/>
              <a:t> no longer. </a:t>
            </a:r>
            <a:r>
              <a:rPr lang="en-US" sz="2200" baseline="30000" dirty="0"/>
              <a:t>17</a:t>
            </a:r>
            <a:r>
              <a:rPr lang="en-US" sz="2200" dirty="0"/>
              <a:t>Therefore, if anyone </a:t>
            </a:r>
            <a:r>
              <a:rPr lang="en-US" sz="2200" i="1" dirty="0"/>
              <a:t>is</a:t>
            </a:r>
            <a:r>
              <a:rPr lang="en-US" sz="2200" dirty="0"/>
              <a:t> in Christ, </a:t>
            </a:r>
            <a:r>
              <a:rPr lang="en-US" sz="2200" i="1" dirty="0"/>
              <a:t>he is</a:t>
            </a:r>
            <a:r>
              <a:rPr lang="en-US" sz="2200" dirty="0"/>
              <a:t> a </a:t>
            </a:r>
            <a:r>
              <a:rPr lang="en-US" sz="2200" u="sng" dirty="0"/>
              <a:t>new creation</a:t>
            </a:r>
            <a:r>
              <a:rPr lang="en-US" sz="2200" dirty="0"/>
              <a:t>; old things have passed away; behold, all things have become new. </a:t>
            </a:r>
            <a:r>
              <a:rPr lang="en-US" sz="2200" baseline="30000" dirty="0"/>
              <a:t>18</a:t>
            </a:r>
            <a:r>
              <a:rPr lang="en-US" sz="2200" dirty="0"/>
              <a:t>Now all things </a:t>
            </a:r>
            <a:r>
              <a:rPr lang="en-US" sz="2200" i="1" dirty="0"/>
              <a:t>are</a:t>
            </a:r>
            <a:r>
              <a:rPr lang="en-US" sz="2200" dirty="0"/>
              <a:t> of God, who has </a:t>
            </a:r>
            <a:r>
              <a:rPr lang="en-US" sz="2200" u="sng" dirty="0"/>
              <a:t>reconciled us to Himself</a:t>
            </a:r>
            <a:r>
              <a:rPr lang="en-US" sz="2200" dirty="0"/>
              <a:t> </a:t>
            </a:r>
            <a:r>
              <a:rPr lang="en-US" sz="2200" u="sng" dirty="0"/>
              <a:t>through Jesus Christ</a:t>
            </a:r>
            <a:r>
              <a:rPr lang="en-US" sz="2200" dirty="0"/>
              <a:t>, and </a:t>
            </a:r>
            <a:r>
              <a:rPr lang="en-US" sz="2200" u="sng" dirty="0"/>
              <a:t>has given</a:t>
            </a:r>
            <a:r>
              <a:rPr lang="en-US" sz="2200" dirty="0"/>
              <a:t> </a:t>
            </a:r>
            <a:r>
              <a:rPr lang="en-US" sz="2200" u="sng" dirty="0"/>
              <a:t>us</a:t>
            </a:r>
            <a:r>
              <a:rPr lang="en-US" sz="2200" dirty="0"/>
              <a:t> the </a:t>
            </a:r>
            <a:r>
              <a:rPr lang="en-US" sz="2200" u="sng" dirty="0"/>
              <a:t>ministry of reconciliation</a:t>
            </a:r>
            <a:r>
              <a:rPr lang="en-US" sz="2200" dirty="0"/>
              <a:t>, </a:t>
            </a:r>
            <a:r>
              <a:rPr lang="en-US" sz="2200" baseline="30000" dirty="0"/>
              <a:t>19</a:t>
            </a:r>
            <a:r>
              <a:rPr lang="en-US" sz="2200" dirty="0"/>
              <a:t>that is, that God was in Christ reconciling the world to Himself, not imputing their trespasses to them, and </a:t>
            </a:r>
            <a:r>
              <a:rPr lang="en-US" sz="2200" u="sng" dirty="0"/>
              <a:t>has committed to us</a:t>
            </a:r>
            <a:r>
              <a:rPr lang="en-US" sz="2200" dirty="0"/>
              <a:t> the word of reconciliation. </a:t>
            </a:r>
            <a:r>
              <a:rPr lang="en-US" sz="2200" baseline="30000" dirty="0"/>
              <a:t>20</a:t>
            </a:r>
            <a:r>
              <a:rPr lang="en-US" sz="2200" u="sng" dirty="0"/>
              <a:t>Now</a:t>
            </a:r>
            <a:r>
              <a:rPr lang="en-US" sz="2200" dirty="0"/>
              <a:t> then, </a:t>
            </a:r>
            <a:r>
              <a:rPr lang="en-US" sz="2200" u="sng" dirty="0"/>
              <a:t>we are ambassadors for Christ</a:t>
            </a:r>
            <a:r>
              <a:rPr lang="en-US" sz="2200" dirty="0"/>
              <a:t>, as though God were pleading </a:t>
            </a:r>
            <a:r>
              <a:rPr lang="en-US" sz="2200" u="sng" dirty="0"/>
              <a:t>through us</a:t>
            </a:r>
            <a:r>
              <a:rPr lang="en-US" sz="2200" dirty="0"/>
              <a:t>: we implore </a:t>
            </a:r>
            <a:r>
              <a:rPr lang="en-US" sz="2200" i="1" dirty="0"/>
              <a:t>you</a:t>
            </a:r>
            <a:r>
              <a:rPr lang="en-US" sz="2200" dirty="0"/>
              <a:t> on Christ’s behalf, be reconciled to God. </a:t>
            </a:r>
            <a:r>
              <a:rPr lang="en-US" sz="2200" baseline="30000" dirty="0"/>
              <a:t>21</a:t>
            </a:r>
            <a:r>
              <a:rPr lang="en-US" sz="2200" dirty="0"/>
              <a:t>For He made Him who knew no sin </a:t>
            </a:r>
            <a:r>
              <a:rPr lang="en-US" sz="2200" i="1" dirty="0"/>
              <a:t>to be</a:t>
            </a:r>
            <a:r>
              <a:rPr lang="en-US" sz="2200" dirty="0"/>
              <a:t> sin for us, that we might become the righteousness of God in Him.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920880" cy="4893647"/>
          </a:xfrm>
          <a:prstGeom prst="rect">
            <a:avLst/>
          </a:prstGeom>
          <a:noFill/>
        </p:spPr>
        <p:txBody>
          <a:bodyPr wrap="square" rtlCol="0">
            <a:spAutoFit/>
          </a:bodyPr>
          <a:lstStyle/>
          <a:p>
            <a:r>
              <a:rPr lang="en-US" sz="2400" b="1" dirty="0"/>
              <a:t>Matthew 5:13-16a</a:t>
            </a:r>
            <a:r>
              <a:rPr lang="en-US" sz="2400" dirty="0"/>
              <a:t>   </a:t>
            </a:r>
            <a:r>
              <a:rPr lang="en-US" sz="2400" dirty="0" smtClean="0"/>
              <a:t/>
            </a:r>
            <a:br>
              <a:rPr lang="en-US" sz="2400" dirty="0" smtClean="0"/>
            </a:br>
            <a:r>
              <a:rPr lang="en-US" sz="2400" baseline="30000" dirty="0" smtClean="0"/>
              <a:t>13</a:t>
            </a:r>
            <a:r>
              <a:rPr lang="en-US" sz="2400" dirty="0" smtClean="0"/>
              <a:t>“You </a:t>
            </a:r>
            <a:r>
              <a:rPr lang="en-US" sz="2400" dirty="0"/>
              <a:t>are the salt of the earth; but if the salt loses its flavor, how shall it be seasoned? It is then good for nothing but to be thrown out and trampled underfoot by men. </a:t>
            </a:r>
            <a:r>
              <a:rPr lang="en-US" sz="2400" baseline="30000" dirty="0"/>
              <a:t>14</a:t>
            </a:r>
            <a:r>
              <a:rPr lang="en-US" sz="2400" u="sng" dirty="0"/>
              <a:t>You are the light of the world</a:t>
            </a:r>
            <a:r>
              <a:rPr lang="en-US" sz="2400" dirty="0"/>
              <a:t>. A city that is set on a hill cannot be hidden. </a:t>
            </a:r>
            <a:r>
              <a:rPr lang="en-US" sz="2400" baseline="30000" dirty="0"/>
              <a:t>15</a:t>
            </a:r>
            <a:r>
              <a:rPr lang="en-US" sz="2400" dirty="0"/>
              <a:t>Nor do they light a lamp and put it under a basket, but on a </a:t>
            </a:r>
            <a:r>
              <a:rPr lang="en-US" sz="2400" dirty="0" err="1"/>
              <a:t>lampstand</a:t>
            </a:r>
            <a:r>
              <a:rPr lang="en-US" sz="2400" dirty="0"/>
              <a:t>, and it gives light to all </a:t>
            </a:r>
            <a:r>
              <a:rPr lang="en-US" sz="2400" i="1" dirty="0"/>
              <a:t>who are</a:t>
            </a:r>
            <a:r>
              <a:rPr lang="en-US" sz="2400" dirty="0"/>
              <a:t> in the house. </a:t>
            </a:r>
            <a:r>
              <a:rPr lang="en-US" sz="2400" baseline="30000" dirty="0"/>
              <a:t>16a</a:t>
            </a:r>
            <a:r>
              <a:rPr lang="en-US" sz="2400" u="sng" dirty="0"/>
              <a:t>Let your light so shine before men</a:t>
            </a:r>
            <a:r>
              <a:rPr lang="en-US" sz="2400" dirty="0"/>
              <a:t>,”</a:t>
            </a:r>
          </a:p>
          <a:p>
            <a:endParaRPr lang="en-US" sz="2400" b="1" dirty="0" smtClean="0"/>
          </a:p>
          <a:p>
            <a:r>
              <a:rPr lang="en-US" sz="2400" b="1" dirty="0" smtClean="0"/>
              <a:t>Psalm </a:t>
            </a:r>
            <a:r>
              <a:rPr lang="en-US" sz="2400" b="1" dirty="0"/>
              <a:t>96:13</a:t>
            </a:r>
            <a:r>
              <a:rPr lang="en-US" sz="2400" dirty="0"/>
              <a:t>   </a:t>
            </a:r>
            <a:r>
              <a:rPr lang="en-US" sz="2400" dirty="0" smtClean="0"/>
              <a:t/>
            </a:r>
            <a:br>
              <a:rPr lang="en-US" sz="2400" dirty="0" smtClean="0"/>
            </a:br>
            <a:r>
              <a:rPr lang="en-US" sz="2400" dirty="0" smtClean="0"/>
              <a:t>For </a:t>
            </a:r>
            <a:r>
              <a:rPr lang="en-US" sz="2400" dirty="0"/>
              <a:t>He is coming, for He is coming to judge the earth. He shall judge the world with righteousness, and the peoples with His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5262979"/>
          </a:xfrm>
          <a:prstGeom prst="rect">
            <a:avLst/>
          </a:prstGeom>
          <a:noFill/>
        </p:spPr>
        <p:txBody>
          <a:bodyPr wrap="square" rtlCol="0">
            <a:spAutoFit/>
          </a:bodyPr>
          <a:lstStyle/>
          <a:p>
            <a:r>
              <a:rPr lang="en-US" sz="2400" b="1" dirty="0"/>
              <a:t>1 Thessalonians 5:4-11</a:t>
            </a:r>
            <a:r>
              <a:rPr lang="en-US" sz="2400" dirty="0"/>
              <a:t>   </a:t>
            </a:r>
            <a:r>
              <a:rPr lang="en-US" sz="2400" dirty="0" smtClean="0"/>
              <a:t/>
            </a:r>
            <a:br>
              <a:rPr lang="en-US" sz="2400" dirty="0" smtClean="0"/>
            </a:br>
            <a:r>
              <a:rPr lang="en-US" sz="2400" baseline="30000" dirty="0" smtClean="0"/>
              <a:t>4</a:t>
            </a:r>
            <a:r>
              <a:rPr lang="en-US" sz="2400" dirty="0" smtClean="0"/>
              <a:t>But </a:t>
            </a:r>
            <a:r>
              <a:rPr lang="en-US" sz="2400" dirty="0"/>
              <a:t>you, brethren, are not in darkness, so that this Day should overtake you as a thief. </a:t>
            </a:r>
            <a:r>
              <a:rPr lang="en-US" sz="2400" baseline="30000" dirty="0"/>
              <a:t>5</a:t>
            </a:r>
            <a:r>
              <a:rPr lang="en-US" sz="2400" dirty="0"/>
              <a:t>You are all sons of light and sons of the day. We are not of the night nor of darkness. </a:t>
            </a:r>
            <a:r>
              <a:rPr lang="en-US" sz="2400" baseline="30000" dirty="0"/>
              <a:t>6</a:t>
            </a:r>
            <a:r>
              <a:rPr lang="en-US" sz="2400" dirty="0"/>
              <a:t>Therefore let us not sleep, as others </a:t>
            </a:r>
            <a:r>
              <a:rPr lang="en-US" sz="2400" i="1" dirty="0"/>
              <a:t>do</a:t>
            </a:r>
            <a:r>
              <a:rPr lang="en-US" sz="2400" dirty="0"/>
              <a:t>, but let us watch and be sober [self-controlled]. </a:t>
            </a:r>
            <a:r>
              <a:rPr lang="en-US" sz="2400" baseline="30000" dirty="0"/>
              <a:t>7</a:t>
            </a:r>
            <a:r>
              <a:rPr lang="en-US" sz="2400" dirty="0"/>
              <a:t>For those who sleep, sleep at night, and those who get drunk are drunk at night. </a:t>
            </a:r>
            <a:r>
              <a:rPr lang="en-US" sz="2400" baseline="30000" dirty="0"/>
              <a:t>8</a:t>
            </a:r>
            <a:r>
              <a:rPr lang="en-US" sz="2400" dirty="0"/>
              <a:t>But let us who are of the day be sober, putting on the breastplate of faith and love, and </a:t>
            </a:r>
            <a:r>
              <a:rPr lang="en-US" sz="2400" i="1" dirty="0"/>
              <a:t>as</a:t>
            </a:r>
            <a:r>
              <a:rPr lang="en-US" sz="2400" dirty="0"/>
              <a:t> a helmet the hope of salvation. </a:t>
            </a:r>
            <a:r>
              <a:rPr lang="en-US" sz="2400" baseline="30000" dirty="0"/>
              <a:t>9</a:t>
            </a:r>
            <a:r>
              <a:rPr lang="en-US" sz="2400" dirty="0"/>
              <a:t>For </a:t>
            </a:r>
            <a:r>
              <a:rPr lang="en-US" sz="2400" u="sng" dirty="0"/>
              <a:t>God did not appoint us to</a:t>
            </a:r>
            <a:r>
              <a:rPr lang="en-US" sz="2400" dirty="0"/>
              <a:t> </a:t>
            </a:r>
            <a:r>
              <a:rPr lang="en-US" sz="2400" u="sng" dirty="0"/>
              <a:t>wrath</a:t>
            </a:r>
            <a:r>
              <a:rPr lang="en-US" sz="2400" dirty="0"/>
              <a:t>, </a:t>
            </a:r>
            <a:r>
              <a:rPr lang="en-US" sz="2400" u="sng" dirty="0"/>
              <a:t>but</a:t>
            </a:r>
            <a:r>
              <a:rPr lang="en-US" sz="2400" dirty="0"/>
              <a:t> </a:t>
            </a:r>
            <a:r>
              <a:rPr lang="en-US" sz="2400" u="sng" dirty="0"/>
              <a:t>to</a:t>
            </a:r>
            <a:r>
              <a:rPr lang="en-US" sz="2400" dirty="0"/>
              <a:t> obtain </a:t>
            </a:r>
            <a:r>
              <a:rPr lang="en-US" sz="2400" u="sng" dirty="0"/>
              <a:t>salvation</a:t>
            </a:r>
            <a:r>
              <a:rPr lang="en-US" sz="2400" dirty="0"/>
              <a:t> </a:t>
            </a:r>
            <a:r>
              <a:rPr lang="en-US" sz="2400" u="sng" dirty="0"/>
              <a:t>through our Lord Jesus Christ</a:t>
            </a:r>
            <a:r>
              <a:rPr lang="en-US" sz="2400" dirty="0"/>
              <a:t>, </a:t>
            </a:r>
            <a:r>
              <a:rPr lang="en-US" sz="2400" baseline="30000" dirty="0"/>
              <a:t>10</a:t>
            </a:r>
            <a:r>
              <a:rPr lang="en-US" sz="2400" dirty="0"/>
              <a:t>who </a:t>
            </a:r>
            <a:r>
              <a:rPr lang="en-US" sz="2400" u="sng" dirty="0"/>
              <a:t>died for us</a:t>
            </a:r>
            <a:r>
              <a:rPr lang="en-US" sz="2400" dirty="0"/>
              <a:t>, that whether we wake or sleep, we should </a:t>
            </a:r>
            <a:r>
              <a:rPr lang="en-US" sz="2400" u="sng" dirty="0"/>
              <a:t>live together with Him</a:t>
            </a:r>
            <a:r>
              <a:rPr lang="en-US" sz="2400" dirty="0"/>
              <a:t>. </a:t>
            </a:r>
            <a:r>
              <a:rPr lang="en-US" sz="2400" baseline="30000" dirty="0"/>
              <a:t>11</a:t>
            </a:r>
            <a:r>
              <a:rPr lang="en-US" sz="2400" dirty="0"/>
              <a:t>Therefore comfort each other and edify one another, just as you also are doing.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3785652"/>
          </a:xfrm>
          <a:prstGeom prst="rect">
            <a:avLst/>
          </a:prstGeom>
          <a:noFill/>
        </p:spPr>
        <p:txBody>
          <a:bodyPr wrap="square" rtlCol="0">
            <a:spAutoFit/>
          </a:bodyPr>
          <a:lstStyle/>
          <a:p>
            <a:r>
              <a:rPr lang="en-US" sz="2400" b="1" dirty="0"/>
              <a:t>1 John 3:1</a:t>
            </a:r>
            <a:r>
              <a:rPr lang="en-US" sz="2400" dirty="0"/>
              <a:t>   </a:t>
            </a:r>
            <a:r>
              <a:rPr lang="en-US" sz="2400" dirty="0" smtClean="0"/>
              <a:t/>
            </a:r>
            <a:br>
              <a:rPr lang="en-US" sz="2400" dirty="0" smtClean="0"/>
            </a:br>
            <a:r>
              <a:rPr lang="en-US" sz="2400" dirty="0" smtClean="0"/>
              <a:t>Behold </a:t>
            </a:r>
            <a:r>
              <a:rPr lang="en-US" sz="2400" dirty="0"/>
              <a:t>what manner of love the Father has bestowed on us, that we should be called children of God! Therefore the world does not know us, because it did not know Him</a:t>
            </a:r>
            <a:r>
              <a:rPr lang="en-US" sz="2400" dirty="0" smtClean="0"/>
              <a:t>.</a:t>
            </a:r>
          </a:p>
          <a:p>
            <a:endParaRPr lang="en-US" sz="2400" dirty="0"/>
          </a:p>
          <a:p>
            <a:r>
              <a:rPr lang="en-US" sz="2400" b="1" dirty="0"/>
              <a:t>Ephesians 5:7-8</a:t>
            </a:r>
            <a:r>
              <a:rPr lang="en-US" sz="2400" dirty="0"/>
              <a:t>  </a:t>
            </a:r>
            <a:r>
              <a:rPr lang="en-US" sz="2400" dirty="0" smtClean="0"/>
              <a:t/>
            </a:r>
            <a:br>
              <a:rPr lang="en-US" sz="2400" dirty="0" smtClean="0"/>
            </a:br>
            <a:r>
              <a:rPr lang="en-US" sz="2400" baseline="30000" dirty="0" smtClean="0"/>
              <a:t>7</a:t>
            </a:r>
            <a:r>
              <a:rPr lang="en-US" sz="2400" dirty="0" smtClean="0"/>
              <a:t>Therefore </a:t>
            </a:r>
            <a:r>
              <a:rPr lang="en-US" sz="2400" dirty="0"/>
              <a:t>do not be partakers with them. </a:t>
            </a:r>
            <a:r>
              <a:rPr lang="en-US" sz="2400" baseline="30000" dirty="0"/>
              <a:t>8</a:t>
            </a:r>
            <a:r>
              <a:rPr lang="en-US" sz="2400" dirty="0"/>
              <a:t>For you were once in darkness, but now </a:t>
            </a:r>
            <a:r>
              <a:rPr lang="en-US" sz="2400" i="1" dirty="0"/>
              <a:t>you are</a:t>
            </a:r>
            <a:r>
              <a:rPr lang="en-US" sz="2400" dirty="0"/>
              <a:t> light in the Lord. Walk as children of light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THIS LITTLE LIGHT OF MINE</a:t>
            </a:r>
            <a:r>
              <a:rPr lang="en-CA" dirty="0" smtClean="0"/>
              <a:t> </a:t>
            </a:r>
            <a:endParaRPr lang="en-US" dirty="0"/>
          </a:p>
        </p:txBody>
      </p:sp>
      <p:sp>
        <p:nvSpPr>
          <p:cNvPr id="3" name="Content Placeholder 2"/>
          <p:cNvSpPr>
            <a:spLocks noGrp="1"/>
          </p:cNvSpPr>
          <p:nvPr>
            <p:ph idx="1"/>
          </p:nvPr>
        </p:nvSpPr>
        <p:spPr>
          <a:xfrm>
            <a:off x="2123728" y="2204864"/>
            <a:ext cx="6563072" cy="4119736"/>
          </a:xfrm>
        </p:spPr>
        <p:txBody>
          <a:bodyPr/>
          <a:lstStyle/>
          <a:p>
            <a:r>
              <a:rPr lang="en-US" dirty="0" smtClean="0"/>
              <a:t>This little light of mine,</a:t>
            </a:r>
            <a:br>
              <a:rPr lang="en-US" dirty="0" smtClean="0"/>
            </a:br>
            <a:r>
              <a:rPr lang="en-US" dirty="0" smtClean="0"/>
              <a:t>I'm </a:t>
            </a:r>
            <a:r>
              <a:rPr lang="en-US" dirty="0" err="1" smtClean="0"/>
              <a:t>gonna</a:t>
            </a:r>
            <a:r>
              <a:rPr lang="en-US" dirty="0" smtClean="0"/>
              <a:t> let it shine.</a:t>
            </a:r>
            <a:br>
              <a:rPr lang="en-US" dirty="0" smtClean="0"/>
            </a:br>
            <a:r>
              <a:rPr lang="en-US" dirty="0" smtClean="0"/>
              <a:t>This little light of mine,</a:t>
            </a:r>
            <a:br>
              <a:rPr lang="en-US" dirty="0" smtClean="0"/>
            </a:br>
            <a:r>
              <a:rPr lang="en-US" dirty="0" smtClean="0"/>
              <a:t>I'm </a:t>
            </a:r>
            <a:r>
              <a:rPr lang="en-US" dirty="0" err="1" smtClean="0"/>
              <a:t>gonna</a:t>
            </a:r>
            <a:r>
              <a:rPr lang="en-US" dirty="0" smtClean="0"/>
              <a:t> let it shine.</a:t>
            </a:r>
            <a:br>
              <a:rPr lang="en-US" dirty="0" smtClean="0"/>
            </a:br>
            <a:r>
              <a:rPr lang="en-US" dirty="0" smtClean="0"/>
              <a:t>This little light of mine,</a:t>
            </a:r>
            <a:br>
              <a:rPr lang="en-US" dirty="0" smtClean="0"/>
            </a:br>
            <a:r>
              <a:rPr lang="en-US" dirty="0" smtClean="0"/>
              <a:t>I'm </a:t>
            </a:r>
            <a:r>
              <a:rPr lang="en-US" dirty="0" err="1" smtClean="0"/>
              <a:t>gonna</a:t>
            </a:r>
            <a:r>
              <a:rPr lang="en-US" dirty="0" smtClean="0"/>
              <a:t> let it shine,</a:t>
            </a:r>
            <a:br>
              <a:rPr lang="en-US" dirty="0" smtClean="0"/>
            </a:br>
            <a:r>
              <a:rPr lang="en-US" dirty="0" smtClean="0"/>
              <a:t>let it shine, let it shine, oh let it shine.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3728" y="2204864"/>
            <a:ext cx="6563072" cy="4119736"/>
          </a:xfrm>
        </p:spPr>
        <p:txBody>
          <a:bodyPr/>
          <a:lstStyle/>
          <a:p>
            <a:r>
              <a:rPr lang="en-US" dirty="0" err="1" smtClean="0"/>
              <a:t>Ev'rywhere</a:t>
            </a:r>
            <a:r>
              <a:rPr lang="en-US" dirty="0" smtClean="0"/>
              <a:t> I go,</a:t>
            </a:r>
            <a:br>
              <a:rPr lang="en-US" dirty="0" smtClean="0"/>
            </a:br>
            <a:r>
              <a:rPr lang="en-US" dirty="0" smtClean="0"/>
              <a:t>I'm </a:t>
            </a:r>
            <a:r>
              <a:rPr lang="en-US" dirty="0" err="1" smtClean="0"/>
              <a:t>gonna</a:t>
            </a:r>
            <a:r>
              <a:rPr lang="en-US" dirty="0" smtClean="0"/>
              <a:t> let it shine.</a:t>
            </a:r>
            <a:br>
              <a:rPr lang="en-US" dirty="0" smtClean="0"/>
            </a:br>
            <a:r>
              <a:rPr lang="en-US" dirty="0" err="1" smtClean="0"/>
              <a:t>Ev'rywhere</a:t>
            </a:r>
            <a:r>
              <a:rPr lang="en-US" dirty="0" smtClean="0"/>
              <a:t> I go,</a:t>
            </a:r>
            <a:br>
              <a:rPr lang="en-US" dirty="0" smtClean="0"/>
            </a:br>
            <a:r>
              <a:rPr lang="en-US" dirty="0" smtClean="0"/>
              <a:t>I'm </a:t>
            </a:r>
            <a:r>
              <a:rPr lang="en-US" dirty="0" err="1" smtClean="0"/>
              <a:t>gonna</a:t>
            </a:r>
            <a:r>
              <a:rPr lang="en-US" dirty="0" smtClean="0"/>
              <a:t> let it shine.</a:t>
            </a:r>
            <a:br>
              <a:rPr lang="en-US" dirty="0" smtClean="0"/>
            </a:br>
            <a:r>
              <a:rPr lang="en-US" dirty="0" err="1" smtClean="0"/>
              <a:t>Ev'rywhere</a:t>
            </a:r>
            <a:r>
              <a:rPr lang="en-US" dirty="0" smtClean="0"/>
              <a:t> I go,</a:t>
            </a:r>
            <a:br>
              <a:rPr lang="en-US" dirty="0" smtClean="0"/>
            </a:br>
            <a:r>
              <a:rPr lang="en-US" dirty="0" smtClean="0"/>
              <a:t>I'm </a:t>
            </a:r>
            <a:r>
              <a:rPr lang="en-US" dirty="0" err="1" smtClean="0"/>
              <a:t>gonna</a:t>
            </a:r>
            <a:r>
              <a:rPr lang="en-US" dirty="0" smtClean="0"/>
              <a:t> let it shine,</a:t>
            </a:r>
            <a:br>
              <a:rPr lang="en-US" dirty="0" smtClean="0"/>
            </a:br>
            <a:r>
              <a:rPr lang="en-US" dirty="0" smtClean="0"/>
              <a:t>let it shine, let it shine, oh let it shine.</a:t>
            </a:r>
            <a:endParaRPr lang="en-US" dirty="0"/>
          </a:p>
        </p:txBody>
      </p:sp>
      <p:sp>
        <p:nvSpPr>
          <p:cNvPr id="5" name="Title 1"/>
          <p:cNvSpPr>
            <a:spLocks noGrp="1"/>
          </p:cNvSpPr>
          <p:nvPr>
            <p:ph type="title"/>
          </p:nvPr>
        </p:nvSpPr>
        <p:spPr>
          <a:xfrm>
            <a:off x="457200" y="704088"/>
            <a:ext cx="8229600" cy="1143000"/>
          </a:xfrm>
        </p:spPr>
        <p:txBody>
          <a:bodyPr/>
          <a:lstStyle/>
          <a:p>
            <a:pPr algn="ctr"/>
            <a:r>
              <a:rPr lang="en-CA" b="1" dirty="0" smtClean="0"/>
              <a:t>THIS LITTLE LIGHT OF MINE</a:t>
            </a:r>
            <a:r>
              <a:rPr lang="en-CA"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3416320"/>
          </a:xfrm>
          <a:prstGeom prst="rect">
            <a:avLst/>
          </a:prstGeom>
          <a:noFill/>
        </p:spPr>
        <p:txBody>
          <a:bodyPr wrap="square" rtlCol="0">
            <a:spAutoFit/>
          </a:bodyPr>
          <a:lstStyle/>
          <a:p>
            <a:r>
              <a:rPr lang="en-US" sz="3600" b="1" dirty="0"/>
              <a:t>John 3:16</a:t>
            </a:r>
            <a:r>
              <a:rPr lang="en-US" sz="3600" dirty="0"/>
              <a:t>   </a:t>
            </a:r>
            <a:endParaRPr lang="en-US" sz="3600" dirty="0" smtClean="0"/>
          </a:p>
          <a:p>
            <a:endParaRPr lang="en-US" sz="3600" dirty="0"/>
          </a:p>
          <a:p>
            <a:r>
              <a:rPr lang="en-US" sz="3600" dirty="0" smtClean="0"/>
              <a:t>“</a:t>
            </a:r>
            <a:r>
              <a:rPr lang="en-US" sz="3600" dirty="0"/>
              <a:t>For God so loved the world that He gave His only begotten Son, that whoever </a:t>
            </a:r>
            <a:r>
              <a:rPr lang="en-US" sz="3600" u="sng" dirty="0"/>
              <a:t>believes</a:t>
            </a:r>
            <a:r>
              <a:rPr lang="en-US" sz="3600" dirty="0"/>
              <a:t> </a:t>
            </a:r>
            <a:r>
              <a:rPr lang="en-US" sz="3600" u="sng" dirty="0"/>
              <a:t>in Him</a:t>
            </a:r>
            <a:r>
              <a:rPr lang="en-US" sz="3600" dirty="0"/>
              <a:t> should not perish but have everlasting life.”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3728" y="2204864"/>
            <a:ext cx="6563072" cy="4119736"/>
          </a:xfrm>
        </p:spPr>
        <p:txBody>
          <a:bodyPr/>
          <a:lstStyle/>
          <a:p>
            <a:r>
              <a:rPr lang="en-US" dirty="0" smtClean="0"/>
              <a:t>Jesus gave it to me,</a:t>
            </a:r>
            <a:br>
              <a:rPr lang="en-US" dirty="0" smtClean="0"/>
            </a:br>
            <a:r>
              <a:rPr lang="en-US" dirty="0" smtClean="0"/>
              <a:t>I'm </a:t>
            </a:r>
            <a:r>
              <a:rPr lang="en-US" dirty="0" err="1" smtClean="0"/>
              <a:t>gonna</a:t>
            </a:r>
            <a:r>
              <a:rPr lang="en-US" dirty="0" smtClean="0"/>
              <a:t> let it shine.</a:t>
            </a:r>
            <a:br>
              <a:rPr lang="en-US" dirty="0" smtClean="0"/>
            </a:br>
            <a:r>
              <a:rPr lang="en-US" dirty="0" smtClean="0"/>
              <a:t>Jesus gave it to me,</a:t>
            </a:r>
            <a:br>
              <a:rPr lang="en-US" dirty="0" smtClean="0"/>
            </a:br>
            <a:r>
              <a:rPr lang="en-US" dirty="0" smtClean="0"/>
              <a:t>I'm </a:t>
            </a:r>
            <a:r>
              <a:rPr lang="en-US" dirty="0" err="1" smtClean="0"/>
              <a:t>gonna</a:t>
            </a:r>
            <a:r>
              <a:rPr lang="en-US" dirty="0" smtClean="0"/>
              <a:t> let it shine.</a:t>
            </a:r>
            <a:br>
              <a:rPr lang="en-US" dirty="0" smtClean="0"/>
            </a:br>
            <a:r>
              <a:rPr lang="en-US" dirty="0" smtClean="0"/>
              <a:t>Jesus gave it to me,</a:t>
            </a:r>
            <a:br>
              <a:rPr lang="en-US" dirty="0" smtClean="0"/>
            </a:br>
            <a:r>
              <a:rPr lang="en-US" dirty="0" smtClean="0"/>
              <a:t>I'm </a:t>
            </a:r>
            <a:r>
              <a:rPr lang="en-US" dirty="0" err="1" smtClean="0"/>
              <a:t>gonna</a:t>
            </a:r>
            <a:r>
              <a:rPr lang="en-US" dirty="0" smtClean="0"/>
              <a:t> let it shine,</a:t>
            </a:r>
            <a:br>
              <a:rPr lang="en-US" dirty="0" smtClean="0"/>
            </a:br>
            <a:r>
              <a:rPr lang="en-US" dirty="0" smtClean="0"/>
              <a:t>let it shine, let it shine, oh let it shine.</a:t>
            </a:r>
          </a:p>
        </p:txBody>
      </p:sp>
      <p:sp>
        <p:nvSpPr>
          <p:cNvPr id="5" name="Title 1"/>
          <p:cNvSpPr>
            <a:spLocks noGrp="1"/>
          </p:cNvSpPr>
          <p:nvPr>
            <p:ph type="title"/>
          </p:nvPr>
        </p:nvSpPr>
        <p:spPr>
          <a:xfrm>
            <a:off x="457200" y="704088"/>
            <a:ext cx="8229600" cy="1143000"/>
          </a:xfrm>
        </p:spPr>
        <p:txBody>
          <a:bodyPr/>
          <a:lstStyle/>
          <a:p>
            <a:pPr algn="ctr"/>
            <a:r>
              <a:rPr lang="en-CA" b="1" dirty="0" smtClean="0"/>
              <a:t>THIS LITTLE LIGHT OF MINE</a:t>
            </a:r>
            <a:r>
              <a:rPr lang="en-CA"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836712"/>
            <a:ext cx="8208912" cy="5262979"/>
          </a:xfrm>
          <a:prstGeom prst="rect">
            <a:avLst/>
          </a:prstGeom>
          <a:noFill/>
        </p:spPr>
        <p:txBody>
          <a:bodyPr wrap="square" rtlCol="0">
            <a:spAutoFit/>
          </a:bodyPr>
          <a:lstStyle/>
          <a:p>
            <a:r>
              <a:rPr lang="en-US" sz="2400" b="1" dirty="0"/>
              <a:t>John 5:24</a:t>
            </a:r>
            <a:r>
              <a:rPr lang="en-US" sz="2400" dirty="0"/>
              <a:t>   </a:t>
            </a:r>
            <a:br>
              <a:rPr lang="en-US" sz="2400" dirty="0"/>
            </a:br>
            <a:r>
              <a:rPr lang="en-US" sz="2400" dirty="0" smtClean="0"/>
              <a:t>“</a:t>
            </a:r>
            <a:r>
              <a:rPr lang="en-US" sz="2400" dirty="0"/>
              <a:t>Most assuredly, I say to you, he who hears My word and </a:t>
            </a:r>
            <a:r>
              <a:rPr lang="en-US" sz="2400" u="sng" dirty="0"/>
              <a:t>believes in Him who sent Me</a:t>
            </a:r>
            <a:r>
              <a:rPr lang="en-US" sz="2400" dirty="0"/>
              <a:t> has everlasting life, and shall not come into judgment, but has passed from death into life.”</a:t>
            </a:r>
          </a:p>
          <a:p>
            <a:r>
              <a:rPr lang="en-US" sz="2400" b="1" dirty="0"/>
              <a:t>John 6:47</a:t>
            </a:r>
            <a:r>
              <a:rPr lang="en-US" sz="2400" dirty="0"/>
              <a:t>   </a:t>
            </a:r>
            <a:r>
              <a:rPr lang="en-US" sz="2400" dirty="0" smtClean="0"/>
              <a:t/>
            </a:r>
            <a:br>
              <a:rPr lang="en-US" sz="2400" dirty="0" smtClean="0"/>
            </a:br>
            <a:r>
              <a:rPr lang="en-US" sz="2400" dirty="0" smtClean="0"/>
              <a:t>“</a:t>
            </a:r>
            <a:r>
              <a:rPr lang="en-US" sz="2400" dirty="0"/>
              <a:t>Most assuredly, I say to you, he who believes </a:t>
            </a:r>
            <a:r>
              <a:rPr lang="en-US" sz="2400" u="sng" dirty="0"/>
              <a:t>in Me</a:t>
            </a:r>
            <a:r>
              <a:rPr lang="en-US" sz="2400" dirty="0"/>
              <a:t> has everlasting life.”</a:t>
            </a:r>
          </a:p>
          <a:p>
            <a:r>
              <a:rPr lang="en-US" sz="2400" b="1" dirty="0"/>
              <a:t>John 10:30</a:t>
            </a:r>
            <a:r>
              <a:rPr lang="en-US" sz="2400" dirty="0"/>
              <a:t>   </a:t>
            </a:r>
            <a:r>
              <a:rPr lang="en-US" sz="2400" dirty="0" smtClean="0"/>
              <a:t/>
            </a:r>
            <a:br>
              <a:rPr lang="en-US" sz="2400" dirty="0" smtClean="0"/>
            </a:br>
            <a:r>
              <a:rPr lang="en-US" sz="2400" dirty="0" smtClean="0"/>
              <a:t>“</a:t>
            </a:r>
            <a:r>
              <a:rPr lang="en-US" sz="2400" dirty="0"/>
              <a:t>I and </a:t>
            </a:r>
            <a:r>
              <a:rPr lang="en-US" sz="2400" i="1" dirty="0"/>
              <a:t>My</a:t>
            </a:r>
            <a:r>
              <a:rPr lang="en-US" sz="2400" dirty="0"/>
              <a:t> Father are one.”</a:t>
            </a:r>
          </a:p>
          <a:p>
            <a:r>
              <a:rPr lang="en-US" sz="2400" b="1" dirty="0"/>
              <a:t>1 John 2:23</a:t>
            </a:r>
            <a:r>
              <a:rPr lang="en-US" sz="2400" dirty="0"/>
              <a:t>   </a:t>
            </a:r>
            <a:r>
              <a:rPr lang="en-US" sz="2400" dirty="0" smtClean="0"/>
              <a:t/>
            </a:r>
            <a:br>
              <a:rPr lang="en-US" sz="2400" dirty="0" smtClean="0"/>
            </a:br>
            <a:r>
              <a:rPr lang="en-US" sz="2400" dirty="0" smtClean="0"/>
              <a:t>Whoever </a:t>
            </a:r>
            <a:r>
              <a:rPr lang="en-US" sz="2400" dirty="0"/>
              <a:t>denies the Son does not have the Father either; he who acknowledges the Son has the Father also.</a:t>
            </a:r>
          </a:p>
          <a:p>
            <a:r>
              <a:rPr lang="en-US" sz="2400" b="1" dirty="0"/>
              <a:t>Hebrews 13:8</a:t>
            </a:r>
            <a:r>
              <a:rPr lang="en-US" sz="2400" dirty="0"/>
              <a:t>  </a:t>
            </a:r>
            <a:r>
              <a:rPr lang="en-US" sz="2400" dirty="0" smtClean="0"/>
              <a:t> </a:t>
            </a:r>
            <a:br>
              <a:rPr lang="en-US" sz="2400" dirty="0" smtClean="0"/>
            </a:br>
            <a:r>
              <a:rPr lang="en-US" sz="2400" dirty="0" smtClean="0"/>
              <a:t>Jesus </a:t>
            </a:r>
            <a:r>
              <a:rPr lang="en-US" sz="2400" dirty="0"/>
              <a:t>Christ </a:t>
            </a:r>
            <a:r>
              <a:rPr lang="en-US" sz="2400" i="1" dirty="0"/>
              <a:t>is</a:t>
            </a:r>
            <a:r>
              <a:rPr lang="en-US" sz="2400" dirty="0"/>
              <a:t> the same yesterday, today, and forever.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80728"/>
            <a:ext cx="7992888" cy="5170646"/>
          </a:xfrm>
          <a:prstGeom prst="rect">
            <a:avLst/>
          </a:prstGeom>
          <a:noFill/>
        </p:spPr>
        <p:txBody>
          <a:bodyPr wrap="square" rtlCol="0">
            <a:spAutoFit/>
          </a:bodyPr>
          <a:lstStyle/>
          <a:p>
            <a:r>
              <a:rPr lang="en-US" sz="2200" b="1" dirty="0"/>
              <a:t>John 1:1, 14a</a:t>
            </a:r>
            <a:r>
              <a:rPr lang="en-US" sz="2200" dirty="0"/>
              <a:t>   </a:t>
            </a:r>
            <a:r>
              <a:rPr lang="en-US" sz="2200" dirty="0" smtClean="0"/>
              <a:t/>
            </a:r>
            <a:br>
              <a:rPr lang="en-US" sz="2200" dirty="0" smtClean="0"/>
            </a:br>
            <a:r>
              <a:rPr lang="en-US" sz="2200" baseline="30000" dirty="0" smtClean="0"/>
              <a:t>1</a:t>
            </a:r>
            <a:r>
              <a:rPr lang="en-US" sz="2200" dirty="0" smtClean="0"/>
              <a:t>IN </a:t>
            </a:r>
            <a:r>
              <a:rPr lang="en-US" sz="2200" dirty="0"/>
              <a:t>the beginning was the Word, and the Word was with God, and the </a:t>
            </a:r>
            <a:r>
              <a:rPr lang="en-US" sz="2200" u="sng" dirty="0"/>
              <a:t>Word</a:t>
            </a:r>
            <a:r>
              <a:rPr lang="en-US" sz="2200" dirty="0"/>
              <a:t> was God... </a:t>
            </a:r>
            <a:r>
              <a:rPr lang="en-US" sz="2200" dirty="0" smtClean="0"/>
              <a:t/>
            </a:r>
            <a:br>
              <a:rPr lang="en-US" sz="2200" dirty="0" smtClean="0"/>
            </a:br>
            <a:r>
              <a:rPr lang="en-US" sz="2200" baseline="30000" dirty="0" smtClean="0"/>
              <a:t>14a</a:t>
            </a:r>
            <a:r>
              <a:rPr lang="en-US" sz="2200" dirty="0" smtClean="0"/>
              <a:t>And </a:t>
            </a:r>
            <a:r>
              <a:rPr lang="en-US" sz="2200" dirty="0"/>
              <a:t>the </a:t>
            </a:r>
            <a:r>
              <a:rPr lang="en-US" sz="2200" u="sng" dirty="0"/>
              <a:t>Word</a:t>
            </a:r>
            <a:r>
              <a:rPr lang="en-US" sz="2200" dirty="0"/>
              <a:t> became flesh and dwelt among us...</a:t>
            </a:r>
          </a:p>
          <a:p>
            <a:r>
              <a:rPr lang="en-US" sz="2200" b="1" dirty="0"/>
              <a:t>1 John 5:7</a:t>
            </a:r>
            <a:r>
              <a:rPr lang="en-US" sz="2200" dirty="0"/>
              <a:t>   </a:t>
            </a:r>
            <a:r>
              <a:rPr lang="en-US" sz="2200" dirty="0" smtClean="0"/>
              <a:t/>
            </a:r>
            <a:br>
              <a:rPr lang="en-US" sz="2200" dirty="0" smtClean="0"/>
            </a:br>
            <a:r>
              <a:rPr lang="en-US" sz="2200" dirty="0" smtClean="0"/>
              <a:t>For </a:t>
            </a:r>
            <a:r>
              <a:rPr lang="en-US" sz="2200" dirty="0"/>
              <a:t>there are </a:t>
            </a:r>
            <a:r>
              <a:rPr lang="en-US" sz="2200" u="sng" dirty="0"/>
              <a:t>three</a:t>
            </a:r>
            <a:r>
              <a:rPr lang="en-US" sz="2200" dirty="0"/>
              <a:t> that bear witness </a:t>
            </a:r>
            <a:r>
              <a:rPr lang="en-US" sz="2200" u="sng" dirty="0"/>
              <a:t>in heaven</a:t>
            </a:r>
            <a:r>
              <a:rPr lang="en-US" sz="2200" dirty="0"/>
              <a:t>: the Father, the </a:t>
            </a:r>
            <a:r>
              <a:rPr lang="en-US" sz="2200" u="sng" dirty="0"/>
              <a:t>Word</a:t>
            </a:r>
            <a:r>
              <a:rPr lang="en-US" sz="2200" dirty="0"/>
              <a:t> [Jesus], and the Holy Spirit; and </a:t>
            </a:r>
            <a:r>
              <a:rPr lang="en-US" sz="2200" u="sng" dirty="0"/>
              <a:t>these three are one</a:t>
            </a:r>
            <a:r>
              <a:rPr lang="en-US" sz="2200" dirty="0"/>
              <a:t>. </a:t>
            </a:r>
          </a:p>
          <a:p>
            <a:r>
              <a:rPr lang="en-US" sz="2200" b="1" dirty="0"/>
              <a:t>John 6:40</a:t>
            </a:r>
            <a:r>
              <a:rPr lang="en-US" sz="2200" dirty="0"/>
              <a:t>   </a:t>
            </a:r>
            <a:r>
              <a:rPr lang="en-US" sz="2200" dirty="0" smtClean="0"/>
              <a:t/>
            </a:r>
            <a:br>
              <a:rPr lang="en-US" sz="2200" dirty="0" smtClean="0"/>
            </a:br>
            <a:r>
              <a:rPr lang="en-US" sz="2200" dirty="0" smtClean="0"/>
              <a:t>“</a:t>
            </a:r>
            <a:r>
              <a:rPr lang="en-US" sz="2200" dirty="0"/>
              <a:t>And this is the will of Him who sent Me, that everyone who </a:t>
            </a:r>
            <a:r>
              <a:rPr lang="en-US" sz="2200" u="sng" dirty="0"/>
              <a:t>sees</a:t>
            </a:r>
            <a:r>
              <a:rPr lang="en-US" sz="2200" dirty="0"/>
              <a:t> the Son and believes in Him may have everlasting life; and I will raise him up at the last day.”</a:t>
            </a:r>
          </a:p>
          <a:p>
            <a:r>
              <a:rPr lang="en-US" sz="2200" b="1" dirty="0"/>
              <a:t>Romans 8:11</a:t>
            </a:r>
            <a:r>
              <a:rPr lang="en-US" sz="2200" dirty="0"/>
              <a:t>   </a:t>
            </a:r>
            <a:r>
              <a:rPr lang="en-US" sz="2200" dirty="0" smtClean="0"/>
              <a:t/>
            </a:r>
            <a:br>
              <a:rPr lang="en-US" sz="2200" dirty="0" smtClean="0"/>
            </a:br>
            <a:r>
              <a:rPr lang="en-US" sz="2200" dirty="0" smtClean="0"/>
              <a:t>But </a:t>
            </a:r>
            <a:r>
              <a:rPr lang="en-US" sz="2200" dirty="0"/>
              <a:t>if the Spirit of Him who raised Jesus from the dead dwells in you, He who raised Christ from the dead will also give life to your mortal bodies through His Spirit who dwells in you.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4893647"/>
          </a:xfrm>
          <a:prstGeom prst="rect">
            <a:avLst/>
          </a:prstGeom>
          <a:noFill/>
        </p:spPr>
        <p:txBody>
          <a:bodyPr wrap="square" rtlCol="0">
            <a:spAutoFit/>
          </a:bodyPr>
          <a:lstStyle/>
          <a:p>
            <a:r>
              <a:rPr lang="en-US" sz="2400" b="1" dirty="0"/>
              <a:t>1 John 5:11</a:t>
            </a:r>
            <a:r>
              <a:rPr lang="en-US" sz="2400" dirty="0"/>
              <a:t>   </a:t>
            </a:r>
            <a:r>
              <a:rPr lang="en-US" sz="2400" dirty="0" smtClean="0"/>
              <a:t/>
            </a:r>
            <a:br>
              <a:rPr lang="en-US" sz="2400" dirty="0" smtClean="0"/>
            </a:br>
            <a:r>
              <a:rPr lang="en-US" sz="2400" dirty="0" smtClean="0"/>
              <a:t>And </a:t>
            </a:r>
            <a:r>
              <a:rPr lang="en-US" sz="2400" dirty="0"/>
              <a:t>this is the testimony: that God has given us eternal life, and this life is in His Son</a:t>
            </a:r>
            <a:r>
              <a:rPr lang="en-US" sz="2400" dirty="0" smtClean="0"/>
              <a:t>.</a:t>
            </a:r>
          </a:p>
          <a:p>
            <a:endParaRPr lang="en-US" sz="2400" dirty="0"/>
          </a:p>
          <a:p>
            <a:r>
              <a:rPr lang="en-US" sz="2400" b="1" dirty="0"/>
              <a:t>John 1:9-13</a:t>
            </a:r>
            <a:r>
              <a:rPr lang="en-US" sz="2400" dirty="0"/>
              <a:t>   </a:t>
            </a:r>
            <a:r>
              <a:rPr lang="en-US" sz="2400" dirty="0" smtClean="0"/>
              <a:t/>
            </a:r>
            <a:br>
              <a:rPr lang="en-US" sz="2400" dirty="0" smtClean="0"/>
            </a:br>
            <a:r>
              <a:rPr lang="en-US" sz="2400" baseline="30000" dirty="0" smtClean="0"/>
              <a:t>9</a:t>
            </a:r>
            <a:r>
              <a:rPr lang="en-US" sz="2400" dirty="0" smtClean="0"/>
              <a:t>That </a:t>
            </a:r>
            <a:r>
              <a:rPr lang="en-US" sz="2400" dirty="0"/>
              <a:t>[Jesus] was the true </a:t>
            </a:r>
            <a:r>
              <a:rPr lang="en-US" sz="2400" dirty="0" smtClean="0"/>
              <a:t>Light </a:t>
            </a:r>
            <a:r>
              <a:rPr lang="en-US" sz="2400" dirty="0"/>
              <a:t>which gives light to every man coming into the world. </a:t>
            </a:r>
            <a:r>
              <a:rPr lang="en-US" sz="2400" baseline="30000" dirty="0"/>
              <a:t>10</a:t>
            </a:r>
            <a:r>
              <a:rPr lang="en-US" sz="2400" dirty="0"/>
              <a:t>He was in the world, and the world was made through Him, and the world did not know Him. </a:t>
            </a:r>
            <a:r>
              <a:rPr lang="en-US" sz="2400" baseline="30000" dirty="0"/>
              <a:t>11</a:t>
            </a:r>
            <a:r>
              <a:rPr lang="en-US" sz="2400" dirty="0"/>
              <a:t>He came to His own, and His own did not receive Him. </a:t>
            </a:r>
            <a:r>
              <a:rPr lang="en-US" sz="2400" baseline="30000" dirty="0"/>
              <a:t>12</a:t>
            </a:r>
            <a:r>
              <a:rPr lang="en-US" sz="2400" dirty="0"/>
              <a:t>But as many as received Him, to them He gave the right to become children of God, to those who believe in His name: </a:t>
            </a:r>
            <a:r>
              <a:rPr lang="en-US" sz="2400" baseline="30000" dirty="0"/>
              <a:t>13</a:t>
            </a:r>
            <a:r>
              <a:rPr lang="en-US" sz="2400" dirty="0"/>
              <a:t>who were </a:t>
            </a:r>
            <a:r>
              <a:rPr lang="en-US" sz="2400" u="sng" dirty="0"/>
              <a:t>born</a:t>
            </a:r>
            <a:r>
              <a:rPr lang="en-US" sz="2400" dirty="0"/>
              <a:t>, not of blood, nor of the will of the flesh, nor of the will of man, but </a:t>
            </a:r>
            <a:r>
              <a:rPr lang="en-US" sz="2400" u="sng" dirty="0"/>
              <a:t>of God</a:t>
            </a:r>
            <a:r>
              <a:rPr 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4401205"/>
          </a:xfrm>
          <a:prstGeom prst="rect">
            <a:avLst/>
          </a:prstGeom>
          <a:noFill/>
        </p:spPr>
        <p:txBody>
          <a:bodyPr wrap="square" rtlCol="0">
            <a:spAutoFit/>
          </a:bodyPr>
          <a:lstStyle/>
          <a:p>
            <a:r>
              <a:rPr lang="en-US" sz="2800" b="1" dirty="0"/>
              <a:t>John 12:46-47</a:t>
            </a:r>
            <a:r>
              <a:rPr lang="en-US" sz="2800" dirty="0"/>
              <a:t>   </a:t>
            </a:r>
            <a:r>
              <a:rPr lang="en-US" sz="2800" dirty="0" smtClean="0"/>
              <a:t/>
            </a:r>
            <a:br>
              <a:rPr lang="en-US" sz="2800" dirty="0" smtClean="0"/>
            </a:br>
            <a:r>
              <a:rPr lang="en-US" sz="2800" baseline="30000" dirty="0" smtClean="0"/>
              <a:t>46</a:t>
            </a:r>
            <a:r>
              <a:rPr lang="en-US" sz="2800" dirty="0" smtClean="0"/>
              <a:t>“I </a:t>
            </a:r>
            <a:r>
              <a:rPr lang="en-US" sz="2800" dirty="0"/>
              <a:t>have come as a light into the world, that whoever believes in Me should not abide in darkness. </a:t>
            </a:r>
            <a:r>
              <a:rPr lang="en-US" sz="2800" baseline="30000" dirty="0"/>
              <a:t>47</a:t>
            </a:r>
            <a:r>
              <a:rPr lang="en-US" sz="2800" dirty="0"/>
              <a:t>And if anyone hears My words and does not believe, I do not judge him; for I did not come to judge the world but to save the world.”</a:t>
            </a:r>
          </a:p>
          <a:p>
            <a:endParaRPr lang="en-US" sz="2800" b="1" dirty="0" smtClean="0"/>
          </a:p>
          <a:p>
            <a:r>
              <a:rPr lang="en-US" sz="2800" b="1" dirty="0" smtClean="0"/>
              <a:t>Luke </a:t>
            </a:r>
            <a:r>
              <a:rPr lang="en-US" sz="2800" b="1" dirty="0"/>
              <a:t>9:56a</a:t>
            </a:r>
            <a:r>
              <a:rPr lang="en-US" sz="2800" dirty="0"/>
              <a:t>   </a:t>
            </a:r>
            <a:r>
              <a:rPr lang="en-US" sz="2800" dirty="0" smtClean="0"/>
              <a:t/>
            </a:r>
            <a:br>
              <a:rPr lang="en-US" sz="2800" dirty="0" smtClean="0"/>
            </a:br>
            <a:r>
              <a:rPr lang="en-US" sz="2800" dirty="0" smtClean="0"/>
              <a:t>“</a:t>
            </a:r>
            <a:r>
              <a:rPr lang="en-US" sz="2800" dirty="0"/>
              <a:t>For the Son of Man did not come to destroy men’s lives but to save them.”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908720"/>
            <a:ext cx="7776864" cy="5509200"/>
          </a:xfrm>
          <a:prstGeom prst="rect">
            <a:avLst/>
          </a:prstGeom>
          <a:noFill/>
        </p:spPr>
        <p:txBody>
          <a:bodyPr wrap="square" rtlCol="0">
            <a:spAutoFit/>
          </a:bodyPr>
          <a:lstStyle/>
          <a:p>
            <a:r>
              <a:rPr lang="en-US" sz="2200" b="1" dirty="0"/>
              <a:t>John 3:17-21</a:t>
            </a:r>
            <a:r>
              <a:rPr lang="en-US" sz="2200" dirty="0"/>
              <a:t>   </a:t>
            </a:r>
            <a:r>
              <a:rPr lang="en-US" sz="2200" dirty="0" smtClean="0"/>
              <a:t/>
            </a:r>
            <a:br>
              <a:rPr lang="en-US" sz="2200" dirty="0" smtClean="0"/>
            </a:br>
            <a:r>
              <a:rPr lang="en-US" sz="2200" baseline="30000" dirty="0" smtClean="0"/>
              <a:t>17</a:t>
            </a:r>
            <a:r>
              <a:rPr lang="en-US" sz="2200" dirty="0" smtClean="0"/>
              <a:t>“For </a:t>
            </a:r>
            <a:r>
              <a:rPr lang="en-US" sz="2200" dirty="0"/>
              <a:t>God did not send His Son into the world to condemn the world, but that the world through Him might be saved. </a:t>
            </a:r>
            <a:r>
              <a:rPr lang="en-US" sz="2200" baseline="30000" dirty="0"/>
              <a:t>18</a:t>
            </a:r>
            <a:r>
              <a:rPr lang="en-US" sz="2200" dirty="0"/>
              <a:t>He who believes in Him is not condemned; but he who does not believe is condemned already, because he has not believed in the name of the only begotten Son of God. </a:t>
            </a:r>
            <a:r>
              <a:rPr lang="en-US" sz="2200" baseline="30000" dirty="0"/>
              <a:t>19</a:t>
            </a:r>
            <a:r>
              <a:rPr lang="en-US" sz="2200" dirty="0"/>
              <a:t>And this is the condemnation, that the light has come into the world, and </a:t>
            </a:r>
            <a:r>
              <a:rPr lang="en-US" sz="2200" u="sng" dirty="0"/>
              <a:t>men loved darkness rather than light, because their deeds were evil</a:t>
            </a:r>
            <a:r>
              <a:rPr lang="en-US" sz="2200" dirty="0"/>
              <a:t>. </a:t>
            </a:r>
            <a:r>
              <a:rPr lang="en-US" sz="2200" baseline="30000" dirty="0"/>
              <a:t>20</a:t>
            </a:r>
            <a:r>
              <a:rPr lang="en-US" sz="2200" dirty="0"/>
              <a:t>For everyone </a:t>
            </a:r>
            <a:r>
              <a:rPr lang="en-US" sz="2200" u="sng" dirty="0"/>
              <a:t>practicing</a:t>
            </a:r>
            <a:r>
              <a:rPr lang="en-US" sz="2200" dirty="0"/>
              <a:t> evil hates the light and does not come to the light, lest his deeds should be exposed. </a:t>
            </a:r>
            <a:r>
              <a:rPr lang="en-US" sz="2200" baseline="30000" dirty="0"/>
              <a:t>21</a:t>
            </a:r>
            <a:r>
              <a:rPr lang="en-US" sz="2200" dirty="0"/>
              <a:t>But he who does the truth comes to the light, that his deeds may be clearly seen, that they have been done in God.”</a:t>
            </a:r>
          </a:p>
          <a:p>
            <a:r>
              <a:rPr lang="en-US" sz="2200" b="1" dirty="0"/>
              <a:t>2 Corinthians 4:4</a:t>
            </a:r>
            <a:r>
              <a:rPr lang="en-US" sz="2200" dirty="0"/>
              <a:t>   </a:t>
            </a:r>
            <a:r>
              <a:rPr lang="en-US" sz="2200" dirty="0" smtClean="0"/>
              <a:t/>
            </a:r>
            <a:br>
              <a:rPr lang="en-US" sz="2200" dirty="0" smtClean="0"/>
            </a:br>
            <a:r>
              <a:rPr lang="en-US" sz="2200" dirty="0" smtClean="0"/>
              <a:t>whose </a:t>
            </a:r>
            <a:r>
              <a:rPr lang="en-US" sz="2200" dirty="0"/>
              <a:t>minds the god of this age has blinded, who </a:t>
            </a:r>
            <a:r>
              <a:rPr lang="en-US" sz="2200" u="sng" dirty="0"/>
              <a:t>do not believe</a:t>
            </a:r>
            <a:r>
              <a:rPr lang="en-US" sz="2200" dirty="0"/>
              <a:t>, </a:t>
            </a:r>
            <a:r>
              <a:rPr lang="en-US" sz="2200" b="1" dirty="0"/>
              <a:t>lest</a:t>
            </a:r>
            <a:r>
              <a:rPr lang="en-US" sz="2200" dirty="0"/>
              <a:t> the light of the gospel of the glory of Christ, who is </a:t>
            </a:r>
            <a:r>
              <a:rPr lang="en-US" sz="2200" u="sng" dirty="0"/>
              <a:t>the image of God</a:t>
            </a:r>
            <a:r>
              <a:rPr lang="en-US" sz="2200" dirty="0"/>
              <a:t>, should shine on them.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764704"/>
            <a:ext cx="7776864" cy="5632311"/>
          </a:xfrm>
          <a:prstGeom prst="rect">
            <a:avLst/>
          </a:prstGeom>
          <a:noFill/>
        </p:spPr>
        <p:txBody>
          <a:bodyPr wrap="square" rtlCol="0">
            <a:spAutoFit/>
          </a:bodyPr>
          <a:lstStyle/>
          <a:p>
            <a:r>
              <a:rPr lang="en-US" sz="2400" b="1" dirty="0"/>
              <a:t>Psalm 119:130</a:t>
            </a:r>
            <a:r>
              <a:rPr lang="en-US" sz="2400" dirty="0"/>
              <a:t>   </a:t>
            </a:r>
            <a:r>
              <a:rPr lang="en-US" sz="2400" dirty="0" smtClean="0"/>
              <a:t/>
            </a:r>
            <a:br>
              <a:rPr lang="en-US" sz="2400" dirty="0" smtClean="0"/>
            </a:br>
            <a:r>
              <a:rPr lang="en-US" sz="2400" dirty="0" smtClean="0"/>
              <a:t>The </a:t>
            </a:r>
            <a:r>
              <a:rPr lang="en-US" sz="2400" dirty="0"/>
              <a:t>entrance of Your words gives light; it gives understanding to the simple.</a:t>
            </a:r>
          </a:p>
          <a:p>
            <a:r>
              <a:rPr lang="en-US" sz="2400" b="1" dirty="0"/>
              <a:t>Genesis 1:3-4</a:t>
            </a:r>
            <a:r>
              <a:rPr lang="en-US" sz="2400" dirty="0"/>
              <a:t>   </a:t>
            </a:r>
            <a:r>
              <a:rPr lang="en-US" sz="2400" dirty="0" smtClean="0"/>
              <a:t/>
            </a:r>
            <a:br>
              <a:rPr lang="en-US" sz="2400" dirty="0" smtClean="0"/>
            </a:br>
            <a:r>
              <a:rPr lang="en-US" sz="2400" baseline="30000" dirty="0" smtClean="0"/>
              <a:t>3</a:t>
            </a:r>
            <a:r>
              <a:rPr lang="en-US" sz="2400" dirty="0" smtClean="0"/>
              <a:t>Then </a:t>
            </a:r>
            <a:r>
              <a:rPr lang="en-US" sz="2400" dirty="0"/>
              <a:t>God said, “Let there be light”; and there was light. </a:t>
            </a:r>
            <a:r>
              <a:rPr lang="en-US" sz="2400" baseline="30000" dirty="0"/>
              <a:t>4</a:t>
            </a:r>
            <a:r>
              <a:rPr lang="en-US" sz="2400" dirty="0"/>
              <a:t>And God saw the light, that </a:t>
            </a:r>
            <a:r>
              <a:rPr lang="en-US" sz="2400" i="1" dirty="0"/>
              <a:t>it was</a:t>
            </a:r>
            <a:r>
              <a:rPr lang="en-US" sz="2400" dirty="0"/>
              <a:t> good; and God divided the light from the darkness.</a:t>
            </a:r>
          </a:p>
          <a:p>
            <a:r>
              <a:rPr lang="en-US" sz="2400" b="1" dirty="0"/>
              <a:t>2 Corinthians 4:6</a:t>
            </a:r>
            <a:r>
              <a:rPr lang="en-US" sz="2400" dirty="0"/>
              <a:t>   </a:t>
            </a:r>
            <a:r>
              <a:rPr lang="en-US" sz="2400" dirty="0" smtClean="0"/>
              <a:t/>
            </a:r>
            <a:br>
              <a:rPr lang="en-US" sz="2400" dirty="0" smtClean="0"/>
            </a:br>
            <a:r>
              <a:rPr lang="en-US" sz="2400" dirty="0" smtClean="0"/>
              <a:t>For </a:t>
            </a:r>
            <a:r>
              <a:rPr lang="en-US" sz="2400" dirty="0"/>
              <a:t>it is God who commanded light to shine out of darkness, who has shone </a:t>
            </a:r>
            <a:r>
              <a:rPr lang="en-US" sz="2400" u="sng" dirty="0"/>
              <a:t>in our hearts</a:t>
            </a:r>
            <a:r>
              <a:rPr lang="en-US" sz="2400" dirty="0"/>
              <a:t> to </a:t>
            </a:r>
            <a:r>
              <a:rPr lang="en-US" sz="2400" i="1" dirty="0"/>
              <a:t>give</a:t>
            </a:r>
            <a:r>
              <a:rPr lang="en-US" sz="2400" dirty="0"/>
              <a:t> light of the knowledge of the glory of God in the face of Jesus Christ.</a:t>
            </a:r>
          </a:p>
          <a:p>
            <a:r>
              <a:rPr lang="en-US" sz="2400" b="1" dirty="0"/>
              <a:t>John 1:4-5</a:t>
            </a:r>
            <a:r>
              <a:rPr lang="en-US" sz="2400" dirty="0"/>
              <a:t>   </a:t>
            </a:r>
            <a:r>
              <a:rPr lang="en-US" sz="2400" dirty="0" smtClean="0"/>
              <a:t/>
            </a:r>
            <a:br>
              <a:rPr lang="en-US" sz="2400" dirty="0" smtClean="0"/>
            </a:br>
            <a:r>
              <a:rPr lang="en-US" sz="2400" baseline="30000" dirty="0" smtClean="0"/>
              <a:t>4</a:t>
            </a:r>
            <a:r>
              <a:rPr lang="en-US" sz="2400" dirty="0" smtClean="0"/>
              <a:t>In </a:t>
            </a:r>
            <a:r>
              <a:rPr lang="en-US" sz="2400" dirty="0"/>
              <a:t>Him was life, and the life was the light of men. </a:t>
            </a:r>
            <a:r>
              <a:rPr lang="en-US" sz="2400" baseline="30000" dirty="0"/>
              <a:t>5</a:t>
            </a:r>
            <a:r>
              <a:rPr lang="en-US" sz="2400" dirty="0"/>
              <a:t>And the light shines in the darkness, and the darkness did not comprehend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7776864" cy="5262979"/>
          </a:xfrm>
          <a:prstGeom prst="rect">
            <a:avLst/>
          </a:prstGeom>
          <a:noFill/>
        </p:spPr>
        <p:txBody>
          <a:bodyPr wrap="square" rtlCol="0">
            <a:spAutoFit/>
          </a:bodyPr>
          <a:lstStyle/>
          <a:p>
            <a:r>
              <a:rPr lang="en-US" sz="2400" b="1" dirty="0"/>
              <a:t>Ecclesiastes 2:13</a:t>
            </a:r>
            <a:r>
              <a:rPr lang="en-US" sz="2400" dirty="0"/>
              <a:t>   </a:t>
            </a:r>
            <a:r>
              <a:rPr lang="en-US" sz="2400" dirty="0" smtClean="0"/>
              <a:t/>
            </a:r>
            <a:br>
              <a:rPr lang="en-US" sz="2400" dirty="0" smtClean="0"/>
            </a:br>
            <a:r>
              <a:rPr lang="en-US" sz="2400" dirty="0" smtClean="0"/>
              <a:t>Then </a:t>
            </a:r>
            <a:r>
              <a:rPr lang="en-US" sz="2400" dirty="0"/>
              <a:t>I saw that wisdom excels folly as light excels darkness.</a:t>
            </a:r>
          </a:p>
          <a:p>
            <a:r>
              <a:rPr lang="en-US" sz="2400" b="1" dirty="0"/>
              <a:t>John 8:12b</a:t>
            </a:r>
            <a:r>
              <a:rPr lang="en-US" sz="2400" dirty="0"/>
              <a:t>   </a:t>
            </a:r>
            <a:r>
              <a:rPr lang="en-US" sz="2400" dirty="0" smtClean="0"/>
              <a:t/>
            </a:r>
            <a:br>
              <a:rPr lang="en-US" sz="2400" dirty="0" smtClean="0"/>
            </a:br>
            <a:r>
              <a:rPr lang="en-US" sz="2400" dirty="0" smtClean="0"/>
              <a:t>“</a:t>
            </a:r>
            <a:r>
              <a:rPr lang="en-US" sz="2400" dirty="0"/>
              <a:t>I am the light of the world. He who follows Me shall not walk in darkness, but have the light of life.”</a:t>
            </a:r>
          </a:p>
          <a:p>
            <a:r>
              <a:rPr lang="en-US" sz="2400" b="1" dirty="0"/>
              <a:t>John 9:5</a:t>
            </a:r>
            <a:r>
              <a:rPr lang="en-US" sz="2400" dirty="0"/>
              <a:t>   </a:t>
            </a:r>
            <a:r>
              <a:rPr lang="en-US" sz="2400" dirty="0" smtClean="0"/>
              <a:t/>
            </a:r>
            <a:br>
              <a:rPr lang="en-US" sz="2400" dirty="0" smtClean="0"/>
            </a:br>
            <a:r>
              <a:rPr lang="en-US" sz="2400" dirty="0" smtClean="0"/>
              <a:t>“</a:t>
            </a:r>
            <a:r>
              <a:rPr lang="en-US" sz="2400" dirty="0"/>
              <a:t>As long as I am in the world, I am the light of the world.”</a:t>
            </a:r>
          </a:p>
          <a:p>
            <a:r>
              <a:rPr lang="en-US" sz="2400" b="1" dirty="0"/>
              <a:t>John 12:35-36</a:t>
            </a:r>
            <a:r>
              <a:rPr lang="en-US" sz="2400" dirty="0"/>
              <a:t>   </a:t>
            </a:r>
            <a:r>
              <a:rPr lang="en-US" sz="2400" dirty="0" smtClean="0"/>
              <a:t/>
            </a:r>
            <a:br>
              <a:rPr lang="en-US" sz="2400" dirty="0" smtClean="0"/>
            </a:br>
            <a:r>
              <a:rPr lang="en-US" sz="2400" baseline="30000" dirty="0" smtClean="0"/>
              <a:t>35</a:t>
            </a:r>
            <a:r>
              <a:rPr lang="en-US" sz="2400" dirty="0" smtClean="0"/>
              <a:t>Then </a:t>
            </a:r>
            <a:r>
              <a:rPr lang="en-US" sz="2400" dirty="0"/>
              <a:t>Jesus said to them, “A little while longer the light is with you. Walk while you have the light, lest darkness overtake you; he who walks in darkness does not know where he is going. </a:t>
            </a:r>
            <a:r>
              <a:rPr lang="en-US" sz="2400" baseline="30000" dirty="0"/>
              <a:t>36</a:t>
            </a:r>
            <a:r>
              <a:rPr lang="en-US" sz="2400" dirty="0"/>
              <a:t>While you have the light, believe in the light, that you may become sons of light.”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TotalTime>
  <Words>110</Words>
  <Application>Microsoft Office PowerPoint</Application>
  <PresentationFormat>On-screen Show (4:3)</PresentationFormat>
  <Paragraphs>57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You are the Light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THIS LITTLE LIGHT OF MINE </vt:lpstr>
      <vt:lpstr>THIS LITTLE LIGHT OF MINE </vt:lpstr>
      <vt:lpstr>THIS LITTLE LIGHT OF MINE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are the Light</dc:title>
  <dc:creator>Elfriede</dc:creator>
  <cp:lastModifiedBy>Elfriede</cp:lastModifiedBy>
  <cp:revision>7</cp:revision>
  <dcterms:created xsi:type="dcterms:W3CDTF">2020-08-22T01:21:14Z</dcterms:created>
  <dcterms:modified xsi:type="dcterms:W3CDTF">2020-08-22T17:05:17Z</dcterms:modified>
</cp:coreProperties>
</file>