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t>7/8/2023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80C674-7DFC-42FE-B9CD-82963CDB1557}" type="datetimeFigureOut">
              <a:rPr lang="en-US" dirty="0"/>
              <a:t>7/8/2023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076456F-F47D-4F25-8053-2A695DA0CA7D}" type="datetimeFigureOut">
              <a:rPr lang="en-US" dirty="0"/>
              <a:t>7/8/2023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D6C7379-69CC-4837-9905-BEBA22830C8A}" type="datetimeFigureOut">
              <a:rPr lang="en-US" dirty="0"/>
              <a:t>7/8/2023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EB8B7E-8AEE-4F10-BFEE-C999AD004D36}" type="datetimeFigureOut">
              <a:rPr lang="en-US" dirty="0"/>
              <a:t>7/8/2023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668F3F9-58BC-440B-B37B-805B9055EF92}" type="datetimeFigureOut">
              <a:rPr lang="en-US" dirty="0"/>
              <a:t>7/8/2023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D5A53AF-48EA-489D-8260-9DCAB666386A}" type="datetimeFigureOut">
              <a:rPr lang="en-US" dirty="0"/>
              <a:t>7/8/2023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t>7/8/2023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t>7/8/2023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dirty="0"/>
              <a:t>7/8/2023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t>7/8/2023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t>7/8/2023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t>7/8/2023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t>7/8/2023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t>7/8/2023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7D1BD23-6E54-4D9D-AD88-A2813C73CC25}" type="datetimeFigureOut">
              <a:rPr lang="en-US" dirty="0"/>
              <a:t>7/8/2023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71A834-4F3C-4AF9-9C74-05EC35A0F292}" type="datetimeFigureOut">
              <a:rPr lang="en-US" dirty="0"/>
              <a:t>7/8/2023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t>7/8/2023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3DF9E-471C-70CD-31C6-EC75B5564473}"/>
              </a:ext>
            </a:extLst>
          </p:cNvPr>
          <p:cNvSpPr>
            <a:spLocks noGrp="1"/>
          </p:cNvSpPr>
          <p:nvPr>
            <p:ph type="ctrTitle"/>
          </p:nvPr>
        </p:nvSpPr>
        <p:spPr>
          <a:xfrm>
            <a:off x="568171" y="2052885"/>
            <a:ext cx="10785628" cy="1641490"/>
          </a:xfrm>
        </p:spPr>
        <p:txBody>
          <a:bodyPr>
            <a:normAutofit/>
          </a:bodyPr>
          <a:lstStyle/>
          <a:p>
            <a:r>
              <a:rPr lang="en-US" sz="5400" b="1" dirty="0">
                <a:effectLst/>
                <a:latin typeface="Arial" panose="020B0604020202020204" pitchFamily="34" charset="0"/>
                <a:ea typeface="Times New Roman" panose="02020603050405020304" pitchFamily="18" charset="0"/>
                <a:cs typeface="Arial" panose="020B0604020202020204" pitchFamily="34" charset="0"/>
              </a:rPr>
              <a:t>The Lord’s Prayer Part 3</a:t>
            </a:r>
            <a:br>
              <a:rPr lang="en-CA" sz="5400" dirty="0">
                <a:effectLst/>
                <a:latin typeface="Arial" panose="020B0604020202020204" pitchFamily="34" charset="0"/>
                <a:ea typeface="Times New Roman" panose="02020603050405020304" pitchFamily="18" charset="0"/>
                <a:cs typeface="Arial" panose="020B0604020202020204" pitchFamily="34" charset="0"/>
              </a:rPr>
            </a:br>
            <a:r>
              <a:rPr lang="en-US" sz="5400" b="1" dirty="0">
                <a:effectLst/>
                <a:latin typeface="Arial" panose="020B0604020202020204" pitchFamily="34" charset="0"/>
                <a:ea typeface="Times New Roman" panose="02020603050405020304" pitchFamily="18" charset="0"/>
                <a:cs typeface="Arial" panose="020B0604020202020204" pitchFamily="34" charset="0"/>
              </a:rPr>
              <a:t>The Lord Prays for Us and the World</a:t>
            </a:r>
            <a:endParaRPr lang="en-CA" sz="54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F03B7C43-1AD4-69DE-CB02-6FF09BEF72A6}"/>
              </a:ext>
            </a:extLst>
          </p:cNvPr>
          <p:cNvSpPr>
            <a:spLocks noGrp="1"/>
          </p:cNvSpPr>
          <p:nvPr>
            <p:ph type="subTitle" idx="1"/>
          </p:nvPr>
        </p:nvSpPr>
        <p:spPr/>
        <p:txBody>
          <a:bodyPr/>
          <a:lstStyle/>
          <a:p>
            <a:r>
              <a:rPr lang="en-US" dirty="0"/>
              <a:t>John 17:19-26</a:t>
            </a:r>
            <a:endParaRPr lang="en-CA" dirty="0"/>
          </a:p>
        </p:txBody>
      </p:sp>
    </p:spTree>
    <p:extLst>
      <p:ext uri="{BB962C8B-B14F-4D97-AF65-F5344CB8AC3E}">
        <p14:creationId xmlns:p14="http://schemas.microsoft.com/office/powerpoint/2010/main" val="2206928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E12AEC-2DBC-58B5-C970-BB449B4D8C51}"/>
              </a:ext>
            </a:extLst>
          </p:cNvPr>
          <p:cNvSpPr>
            <a:spLocks noChangeArrowheads="1"/>
          </p:cNvSpPr>
          <p:nvPr/>
        </p:nvSpPr>
        <p:spPr bwMode="auto">
          <a:xfrm>
            <a:off x="532661" y="1012954"/>
            <a:ext cx="10131552"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Ezekiel 33:11</a:t>
            </a:r>
            <a: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“Say to them: ‘As I live,” says the Lord GOD, ‘I have no pleasure in the death of the wicked, but that the wicked turn from his way and live. Turn, turn from your evil ways! For why should you die, O house of Israel?’</a:t>
            </a:r>
            <a:endParaRPr kumimoji="0" lang="en-US" altLang="en-US" sz="4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568235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39F4869-DC84-0BF7-1401-E78A6D6154A0}"/>
              </a:ext>
            </a:extLst>
          </p:cNvPr>
          <p:cNvSpPr>
            <a:spLocks noChangeArrowheads="1"/>
          </p:cNvSpPr>
          <p:nvPr/>
        </p:nvSpPr>
        <p:spPr bwMode="auto">
          <a:xfrm>
            <a:off x="606642" y="681245"/>
            <a:ext cx="9158795"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Romans 15:4</a:t>
            </a:r>
            <a: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For whatever things were written before were written for our learning, that we through the patience and comfort of the Scriptures might have hope.</a:t>
            </a:r>
            <a:endParaRPr kumimoji="0" lang="en-US" altLang="en-US" sz="4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486596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513179A-BD07-0744-A3AE-FE36C466F3E9}"/>
              </a:ext>
            </a:extLst>
          </p:cNvPr>
          <p:cNvSpPr>
            <a:spLocks noChangeArrowheads="1"/>
          </p:cNvSpPr>
          <p:nvPr/>
        </p:nvSpPr>
        <p:spPr bwMode="auto">
          <a:xfrm>
            <a:off x="594804" y="901984"/>
            <a:ext cx="8416031"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1 Corinthians 10:11</a:t>
            </a:r>
            <a: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Now all these things happened to them [Israel] as examples, and they were written for our admonition [instruction], upon whom the ends of the ages have come.</a:t>
            </a:r>
            <a:endParaRPr kumimoji="0" lang="en-US" altLang="en-US" sz="4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48244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8BD541C-D75E-A124-3FC5-B75ABB434759}"/>
              </a:ext>
            </a:extLst>
          </p:cNvPr>
          <p:cNvSpPr>
            <a:spLocks noChangeArrowheads="1"/>
          </p:cNvSpPr>
          <p:nvPr/>
        </p:nvSpPr>
        <p:spPr bwMode="auto">
          <a:xfrm>
            <a:off x="497150" y="600143"/>
            <a:ext cx="9499107"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Mark 6:34</a:t>
            </a:r>
            <a: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And Jesus, when He came out, saw a great multitude and was moved with compassion for them, because they were </a:t>
            </a:r>
            <a:r>
              <a:rPr kumimoji="0" lang="en-US" altLang="en-US" sz="4400" b="0" i="0"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like sheep not having a shepherd</a:t>
            </a:r>
            <a: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So He began to teach them many things.</a:t>
            </a:r>
            <a:endParaRPr kumimoji="0" lang="en-US" altLang="en-US" sz="4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19164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493EF8C-7661-9792-D1E2-7E791CC765BF}"/>
              </a:ext>
            </a:extLst>
          </p:cNvPr>
          <p:cNvSpPr>
            <a:spLocks noChangeArrowheads="1"/>
          </p:cNvSpPr>
          <p:nvPr/>
        </p:nvSpPr>
        <p:spPr bwMode="auto">
          <a:xfrm>
            <a:off x="275208" y="724430"/>
            <a:ext cx="9321553"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Romans 10:14</a:t>
            </a:r>
            <a: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How then shall they call on Him in whom they have not believed? And how shall they believe in Him of whom they have not heard? And how shall they hear without a preacher?</a:t>
            </a:r>
            <a:endParaRPr kumimoji="0" lang="en-US" altLang="en-US" sz="4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417930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0950A89-A40F-6C8D-0A90-61C24F250D96}"/>
              </a:ext>
            </a:extLst>
          </p:cNvPr>
          <p:cNvSpPr>
            <a:spLocks noChangeArrowheads="1"/>
          </p:cNvSpPr>
          <p:nvPr/>
        </p:nvSpPr>
        <p:spPr bwMode="auto">
          <a:xfrm>
            <a:off x="727968" y="1152963"/>
            <a:ext cx="9179511"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John 17:25  </a:t>
            </a:r>
            <a: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 righteous Father! The world has not known You, but I have known You; and these have known that You sent Me.”</a:t>
            </a:r>
            <a:endParaRPr kumimoji="0" lang="en-US" altLang="en-US" sz="4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136728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113AEA0-4F49-7C88-461D-B3FD9FE60D4D}"/>
              </a:ext>
            </a:extLst>
          </p:cNvPr>
          <p:cNvSpPr>
            <a:spLocks noChangeArrowheads="1"/>
          </p:cNvSpPr>
          <p:nvPr/>
        </p:nvSpPr>
        <p:spPr bwMode="auto">
          <a:xfrm>
            <a:off x="435005" y="1206229"/>
            <a:ext cx="8806649"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John 17:26</a:t>
            </a:r>
            <a: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“And I have declared to them Your name, and will declare </a:t>
            </a:r>
            <a:r>
              <a:rPr kumimoji="0" lang="en-US" altLang="en-US" sz="44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it</a:t>
            </a:r>
            <a: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that </a:t>
            </a:r>
            <a:r>
              <a:rPr kumimoji="0" lang="en-US" altLang="en-US" sz="4400" b="0" i="0"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the love</a:t>
            </a:r>
            <a: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with which You loved Me </a:t>
            </a:r>
            <a:r>
              <a:rPr kumimoji="0" lang="en-US" altLang="en-US" sz="4400" b="0" i="0"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may be in them</a:t>
            </a:r>
            <a: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and </a:t>
            </a:r>
            <a:r>
              <a:rPr kumimoji="0" lang="en-US" altLang="en-US" sz="4400" b="0" i="0"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 in them</a:t>
            </a:r>
            <a: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endParaRPr kumimoji="0" lang="en-US" altLang="en-US" sz="4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670746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F8362E2-5749-5B8A-86E0-27121C0D821F}"/>
              </a:ext>
            </a:extLst>
          </p:cNvPr>
          <p:cNvSpPr txBox="1"/>
          <p:nvPr/>
        </p:nvSpPr>
        <p:spPr>
          <a:xfrm>
            <a:off x="603681" y="727048"/>
            <a:ext cx="8555854" cy="4401205"/>
          </a:xfrm>
          <a:prstGeom prst="rect">
            <a:avLst/>
          </a:prstGeom>
          <a:noFill/>
        </p:spPr>
        <p:txBody>
          <a:bodyPr wrap="square">
            <a:spAutoFit/>
          </a:bodyPr>
          <a:lstStyle/>
          <a:p>
            <a:r>
              <a:rPr lang="en-US" sz="4000" b="1" dirty="0">
                <a:effectLst/>
                <a:latin typeface="Arial" panose="020B0604020202020204" pitchFamily="34" charset="0"/>
                <a:ea typeface="Times New Roman" panose="02020603050405020304" pitchFamily="18" charset="0"/>
              </a:rPr>
              <a:t>John 5:19</a:t>
            </a:r>
            <a:r>
              <a:rPr lang="en-US" sz="4000" dirty="0">
                <a:effectLst/>
                <a:latin typeface="Arial" panose="020B0604020202020204" pitchFamily="34" charset="0"/>
                <a:ea typeface="Times New Roman" panose="02020603050405020304" pitchFamily="18" charset="0"/>
              </a:rPr>
              <a:t>   </a:t>
            </a:r>
            <a:br>
              <a:rPr lang="en-US" sz="4000" dirty="0">
                <a:effectLst/>
                <a:latin typeface="Arial" panose="020B0604020202020204" pitchFamily="34" charset="0"/>
                <a:ea typeface="Times New Roman" panose="02020603050405020304" pitchFamily="18" charset="0"/>
              </a:rPr>
            </a:br>
            <a:r>
              <a:rPr lang="en-US" sz="4000" dirty="0">
                <a:effectLst/>
                <a:latin typeface="Arial" panose="020B0604020202020204" pitchFamily="34" charset="0"/>
                <a:ea typeface="Times New Roman" panose="02020603050405020304" pitchFamily="18" charset="0"/>
              </a:rPr>
              <a:t>Then Jesus answered and said to them, “Most assuredly, I say to you, the Son can do nothing of Himself, but </a:t>
            </a:r>
            <a:r>
              <a:rPr lang="en-US" sz="4000" u="sng" dirty="0">
                <a:effectLst/>
                <a:latin typeface="Arial" panose="020B0604020202020204" pitchFamily="34" charset="0"/>
                <a:ea typeface="Times New Roman" panose="02020603050405020304" pitchFamily="18" charset="0"/>
              </a:rPr>
              <a:t>what He sees the Father do</a:t>
            </a:r>
            <a:r>
              <a:rPr lang="en-US" sz="4000" dirty="0">
                <a:effectLst/>
                <a:latin typeface="Arial" panose="020B0604020202020204" pitchFamily="34" charset="0"/>
                <a:ea typeface="Times New Roman" panose="02020603050405020304" pitchFamily="18" charset="0"/>
              </a:rPr>
              <a:t>; for </a:t>
            </a:r>
            <a:r>
              <a:rPr lang="en-US" sz="4000" u="sng" dirty="0">
                <a:effectLst/>
                <a:latin typeface="Arial" panose="020B0604020202020204" pitchFamily="34" charset="0"/>
                <a:ea typeface="Times New Roman" panose="02020603050405020304" pitchFamily="18" charset="0"/>
              </a:rPr>
              <a:t>whatever He does</a:t>
            </a:r>
            <a:r>
              <a:rPr lang="en-US" sz="4000" dirty="0">
                <a:effectLst/>
                <a:latin typeface="Arial" panose="020B0604020202020204" pitchFamily="34" charset="0"/>
                <a:ea typeface="Times New Roman" panose="02020603050405020304" pitchFamily="18" charset="0"/>
              </a:rPr>
              <a:t>, </a:t>
            </a:r>
            <a:r>
              <a:rPr lang="en-US" sz="4000" u="sng" dirty="0">
                <a:effectLst/>
                <a:latin typeface="Arial" panose="020B0604020202020204" pitchFamily="34" charset="0"/>
                <a:ea typeface="Times New Roman" panose="02020603050405020304" pitchFamily="18" charset="0"/>
              </a:rPr>
              <a:t>the Son also does in like manner</a:t>
            </a:r>
            <a:r>
              <a:rPr lang="en-US" sz="4000" dirty="0">
                <a:effectLst/>
                <a:latin typeface="Arial" panose="020B0604020202020204" pitchFamily="34" charset="0"/>
                <a:ea typeface="Times New Roman" panose="02020603050405020304" pitchFamily="18" charset="0"/>
              </a:rPr>
              <a:t>.”</a:t>
            </a:r>
            <a:endParaRPr lang="en-CA"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248819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5D0670E-4307-91F8-E2D1-725E9ABDF36B}"/>
              </a:ext>
            </a:extLst>
          </p:cNvPr>
          <p:cNvSpPr>
            <a:spLocks noChangeArrowheads="1"/>
          </p:cNvSpPr>
          <p:nvPr/>
        </p:nvSpPr>
        <p:spPr bwMode="auto">
          <a:xfrm>
            <a:off x="577049" y="1349476"/>
            <a:ext cx="9898602"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John 6:38</a:t>
            </a:r>
            <a: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en-US" altLang="en-US" sz="4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“For I have come down from heaven, not to do My own will, but the will of Him who sent Me.”</a:t>
            </a:r>
            <a:endParaRPr kumimoji="0" lang="en-US" altLang="en-US" sz="4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456844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5B7DB4-0FCB-68C3-E44E-9ABC35E8C001}"/>
              </a:ext>
            </a:extLst>
          </p:cNvPr>
          <p:cNvSpPr txBox="1"/>
          <p:nvPr/>
        </p:nvSpPr>
        <p:spPr>
          <a:xfrm>
            <a:off x="523783" y="345268"/>
            <a:ext cx="9818702" cy="6001643"/>
          </a:xfrm>
          <a:prstGeom prst="rect">
            <a:avLst/>
          </a:prstGeom>
          <a:noFill/>
        </p:spPr>
        <p:txBody>
          <a:bodyPr wrap="square">
            <a:spAutoFit/>
          </a:bodyPr>
          <a:lstStyle/>
          <a:p>
            <a:r>
              <a:rPr lang="en-US" sz="3200" b="1" dirty="0">
                <a:effectLst/>
                <a:latin typeface="Arial" panose="020B0604020202020204" pitchFamily="34" charset="0"/>
                <a:ea typeface="Times New Roman" panose="02020603050405020304" pitchFamily="18" charset="0"/>
              </a:rPr>
              <a:t>John 8:26</a:t>
            </a:r>
            <a:r>
              <a:rPr lang="en-US" sz="3200" dirty="0">
                <a:effectLst/>
                <a:latin typeface="Arial" panose="020B0604020202020204" pitchFamily="34" charset="0"/>
                <a:ea typeface="Times New Roman" panose="02020603050405020304" pitchFamily="18" charset="0"/>
              </a:rPr>
              <a:t> </a:t>
            </a:r>
            <a:br>
              <a:rPr lang="en-US" sz="3200" dirty="0">
                <a:effectLst/>
                <a:latin typeface="Arial" panose="020B0604020202020204" pitchFamily="34" charset="0"/>
                <a:ea typeface="Times New Roman" panose="02020603050405020304" pitchFamily="18" charset="0"/>
              </a:rPr>
            </a:br>
            <a:r>
              <a:rPr lang="en-US" sz="3200" baseline="30000" dirty="0">
                <a:effectLst/>
                <a:latin typeface="Arial" panose="020B0604020202020204" pitchFamily="34" charset="0"/>
                <a:ea typeface="Times New Roman" panose="02020603050405020304" pitchFamily="18" charset="0"/>
              </a:rPr>
              <a:t>26</a:t>
            </a:r>
            <a:r>
              <a:rPr lang="en-US" sz="3200" dirty="0">
                <a:effectLst/>
                <a:latin typeface="Arial" panose="020B0604020202020204" pitchFamily="34" charset="0"/>
                <a:ea typeface="Times New Roman" panose="02020603050405020304" pitchFamily="18" charset="0"/>
              </a:rPr>
              <a:t>“I have many things to say and to judge concerning you, but He who sent Me is true, and I speak to the world those things which I heard from Him.” ... </a:t>
            </a:r>
            <a:br>
              <a:rPr lang="en-US" sz="3200" dirty="0">
                <a:effectLst/>
                <a:latin typeface="Arial" panose="020B0604020202020204" pitchFamily="34" charset="0"/>
                <a:ea typeface="Times New Roman" panose="02020603050405020304" pitchFamily="18" charset="0"/>
              </a:rPr>
            </a:br>
            <a:endParaRPr lang="en-US" sz="3200" dirty="0">
              <a:effectLst/>
              <a:latin typeface="Arial" panose="020B0604020202020204" pitchFamily="34" charset="0"/>
              <a:ea typeface="Times New Roman" panose="02020603050405020304" pitchFamily="18" charset="0"/>
            </a:endParaRPr>
          </a:p>
          <a:p>
            <a:r>
              <a:rPr lang="en-US" sz="3200" b="1" dirty="0">
                <a:effectLst/>
                <a:latin typeface="Arial" panose="020B0604020202020204" pitchFamily="34" charset="0"/>
                <a:ea typeface="Times New Roman" panose="02020603050405020304" pitchFamily="18" charset="0"/>
              </a:rPr>
              <a:t>John 8:28-29</a:t>
            </a:r>
            <a:r>
              <a:rPr lang="en-US" sz="3200" dirty="0">
                <a:effectLst/>
                <a:latin typeface="Arial" panose="020B0604020202020204" pitchFamily="34" charset="0"/>
                <a:ea typeface="Times New Roman" panose="02020603050405020304" pitchFamily="18" charset="0"/>
              </a:rPr>
              <a:t> </a:t>
            </a:r>
            <a:br>
              <a:rPr lang="en-US" sz="3200" dirty="0">
                <a:effectLst/>
                <a:latin typeface="Arial" panose="020B0604020202020204" pitchFamily="34" charset="0"/>
                <a:ea typeface="Times New Roman" panose="02020603050405020304" pitchFamily="18" charset="0"/>
              </a:rPr>
            </a:br>
            <a:r>
              <a:rPr lang="en-US" sz="3200" baseline="30000" dirty="0">
                <a:effectLst/>
                <a:latin typeface="Arial" panose="020B0604020202020204" pitchFamily="34" charset="0"/>
                <a:ea typeface="Times New Roman" panose="02020603050405020304" pitchFamily="18" charset="0"/>
              </a:rPr>
              <a:t>28</a:t>
            </a:r>
            <a:r>
              <a:rPr lang="en-US" sz="3200" dirty="0">
                <a:effectLst/>
                <a:latin typeface="Arial" panose="020B0604020202020204" pitchFamily="34" charset="0"/>
                <a:ea typeface="Times New Roman" panose="02020603050405020304" pitchFamily="18" charset="0"/>
              </a:rPr>
              <a:t>Then Jesus said to them, “When you lift up the Son of Man, then you will know that I am </a:t>
            </a:r>
            <a:r>
              <a:rPr lang="en-US" sz="3200" i="1" dirty="0">
                <a:effectLst/>
                <a:latin typeface="Arial" panose="020B0604020202020204" pitchFamily="34" charset="0"/>
                <a:ea typeface="Times New Roman" panose="02020603050405020304" pitchFamily="18" charset="0"/>
              </a:rPr>
              <a:t>He</a:t>
            </a:r>
            <a:r>
              <a:rPr lang="en-US" sz="3200" dirty="0">
                <a:effectLst/>
                <a:latin typeface="Arial" panose="020B0604020202020204" pitchFamily="34" charset="0"/>
                <a:ea typeface="Times New Roman" panose="02020603050405020304" pitchFamily="18" charset="0"/>
              </a:rPr>
              <a:t>, and </a:t>
            </a:r>
            <a:r>
              <a:rPr lang="en-US" sz="3200" i="1" dirty="0">
                <a:effectLst/>
                <a:latin typeface="Arial" panose="020B0604020202020204" pitchFamily="34" charset="0"/>
                <a:ea typeface="Times New Roman" panose="02020603050405020304" pitchFamily="18" charset="0"/>
              </a:rPr>
              <a:t>that</a:t>
            </a:r>
            <a:r>
              <a:rPr lang="en-US" sz="3200" dirty="0">
                <a:effectLst/>
                <a:latin typeface="Arial" panose="020B0604020202020204" pitchFamily="34" charset="0"/>
                <a:ea typeface="Times New Roman" panose="02020603050405020304" pitchFamily="18" charset="0"/>
              </a:rPr>
              <a:t> I do nothing of Myself, but as My Father taught Me, I speak these things. </a:t>
            </a:r>
            <a:r>
              <a:rPr lang="en-US" sz="3200" baseline="30000" dirty="0">
                <a:effectLst/>
                <a:latin typeface="Arial" panose="020B0604020202020204" pitchFamily="34" charset="0"/>
                <a:ea typeface="Times New Roman" panose="02020603050405020304" pitchFamily="18" charset="0"/>
              </a:rPr>
              <a:t>29</a:t>
            </a:r>
            <a:r>
              <a:rPr lang="en-US" sz="3200" dirty="0">
                <a:effectLst/>
                <a:latin typeface="Arial" panose="020B0604020202020204" pitchFamily="34" charset="0"/>
                <a:ea typeface="Times New Roman" panose="02020603050405020304" pitchFamily="18" charset="0"/>
              </a:rPr>
              <a:t>And He who sent Me is with Me. The Father has not left Me alone, for </a:t>
            </a:r>
            <a:r>
              <a:rPr lang="en-US" sz="3200" u="sng" dirty="0">
                <a:effectLst/>
                <a:latin typeface="Arial" panose="020B0604020202020204" pitchFamily="34" charset="0"/>
                <a:ea typeface="Times New Roman" panose="02020603050405020304" pitchFamily="18" charset="0"/>
              </a:rPr>
              <a:t>I always do</a:t>
            </a:r>
            <a:r>
              <a:rPr lang="en-US" sz="3200" dirty="0">
                <a:effectLst/>
                <a:latin typeface="Arial" panose="020B0604020202020204" pitchFamily="34" charset="0"/>
                <a:ea typeface="Times New Roman" panose="02020603050405020304" pitchFamily="18" charset="0"/>
              </a:rPr>
              <a:t> those things that please Him.”</a:t>
            </a:r>
            <a:endParaRPr lang="en-CA"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61216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646ED51-3540-FC6C-EB6F-A512DFA889B8}"/>
              </a:ext>
            </a:extLst>
          </p:cNvPr>
          <p:cNvSpPr txBox="1"/>
          <p:nvPr/>
        </p:nvSpPr>
        <p:spPr>
          <a:xfrm>
            <a:off x="532662" y="771435"/>
            <a:ext cx="8327254" cy="4401205"/>
          </a:xfrm>
          <a:prstGeom prst="rect">
            <a:avLst/>
          </a:prstGeom>
          <a:noFill/>
        </p:spPr>
        <p:txBody>
          <a:bodyPr wrap="square">
            <a:spAutoFit/>
          </a:bodyPr>
          <a:lstStyle/>
          <a:p>
            <a:r>
              <a:rPr lang="en-US" sz="4000" b="1" dirty="0">
                <a:effectLst/>
                <a:latin typeface="Arial" panose="020B0604020202020204" pitchFamily="34" charset="0"/>
                <a:ea typeface="Times New Roman" panose="02020603050405020304" pitchFamily="18" charset="0"/>
                <a:cs typeface="Arial" panose="020B0604020202020204" pitchFamily="34" charset="0"/>
              </a:rPr>
              <a:t>John 17:19-20</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br>
              <a:rPr lang="en-US" sz="4000" dirty="0">
                <a:effectLst/>
                <a:latin typeface="Arial" panose="020B0604020202020204" pitchFamily="34" charset="0"/>
                <a:ea typeface="Times New Roman" panose="02020603050405020304" pitchFamily="18" charset="0"/>
                <a:cs typeface="Arial" panose="020B0604020202020204" pitchFamily="34" charset="0"/>
              </a:rPr>
            </a:br>
            <a:r>
              <a:rPr lang="en-US" sz="4000" baseline="30000" dirty="0">
                <a:effectLst/>
                <a:latin typeface="Arial" panose="020B0604020202020204" pitchFamily="34" charset="0"/>
                <a:ea typeface="Times New Roman" panose="02020603050405020304" pitchFamily="18" charset="0"/>
                <a:cs typeface="Arial" panose="020B0604020202020204" pitchFamily="34" charset="0"/>
              </a:rPr>
              <a:t>19</a:t>
            </a:r>
            <a:r>
              <a:rPr lang="en-US" sz="4000" dirty="0">
                <a:effectLst/>
                <a:latin typeface="Arial" panose="020B0604020202020204" pitchFamily="34" charset="0"/>
                <a:ea typeface="Times New Roman" panose="02020603050405020304" pitchFamily="18" charset="0"/>
                <a:cs typeface="Arial" panose="020B0604020202020204" pitchFamily="34" charset="0"/>
              </a:rPr>
              <a:t>“And for their sakes I sanctify Myself, that they also may be sanctified by the truth. </a:t>
            </a:r>
            <a:r>
              <a:rPr lang="en-US" sz="4000" baseline="30000" dirty="0">
                <a:effectLst/>
                <a:latin typeface="Arial" panose="020B0604020202020204" pitchFamily="34" charset="0"/>
                <a:ea typeface="Times New Roman" panose="02020603050405020304" pitchFamily="18" charset="0"/>
                <a:cs typeface="Arial" panose="020B0604020202020204" pitchFamily="34" charset="0"/>
              </a:rPr>
              <a:t>20</a:t>
            </a:r>
            <a:r>
              <a:rPr lang="en-US" sz="4000" dirty="0">
                <a:effectLst/>
                <a:latin typeface="Arial" panose="020B0604020202020204" pitchFamily="34" charset="0"/>
                <a:ea typeface="Times New Roman" panose="02020603050405020304" pitchFamily="18" charset="0"/>
                <a:cs typeface="Arial" panose="020B0604020202020204" pitchFamily="34" charset="0"/>
              </a:rPr>
              <a:t>I do not pray for these alone, but also for </a:t>
            </a:r>
            <a:r>
              <a:rPr lang="en-US" sz="4000" u="sng" dirty="0">
                <a:effectLst/>
                <a:latin typeface="Arial" panose="020B0604020202020204" pitchFamily="34" charset="0"/>
                <a:ea typeface="Times New Roman" panose="02020603050405020304" pitchFamily="18" charset="0"/>
                <a:cs typeface="Arial" panose="020B0604020202020204" pitchFamily="34" charset="0"/>
              </a:rPr>
              <a:t>those who will believe in Me</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u="sng" dirty="0">
                <a:effectLst/>
                <a:latin typeface="Arial" panose="020B0604020202020204" pitchFamily="34" charset="0"/>
                <a:ea typeface="Times New Roman" panose="02020603050405020304" pitchFamily="18" charset="0"/>
                <a:cs typeface="Arial" panose="020B0604020202020204" pitchFamily="34" charset="0"/>
              </a:rPr>
              <a:t>through their word</a:t>
            </a:r>
            <a:r>
              <a:rPr lang="en-US" sz="4000" dirty="0">
                <a:effectLst/>
                <a:latin typeface="Arial" panose="020B0604020202020204" pitchFamily="34" charset="0"/>
                <a:ea typeface="Times New Roman" panose="02020603050405020304" pitchFamily="18" charset="0"/>
                <a:cs typeface="Arial" panose="020B0604020202020204" pitchFamily="34" charset="0"/>
              </a:rPr>
              <a:t>;”</a:t>
            </a:r>
            <a:endParaRPr lang="en-CA" sz="40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370724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167414B-CB79-8DA5-3A24-8A5BAC2F76A7}"/>
              </a:ext>
            </a:extLst>
          </p:cNvPr>
          <p:cNvSpPr>
            <a:spLocks noChangeArrowheads="1"/>
          </p:cNvSpPr>
          <p:nvPr/>
        </p:nvSpPr>
        <p:spPr bwMode="auto">
          <a:xfrm>
            <a:off x="548640" y="801751"/>
            <a:ext cx="10479024"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John 10:37-38</a:t>
            </a: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en-US" altLang="en-US" sz="3200" b="0" i="0" u="none" strike="noStrike" cap="none" normalizeH="0" baseline="3000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37</a:t>
            </a: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“If I do not do the works  of My Father, do not believe Me, </a:t>
            </a:r>
            <a:r>
              <a:rPr kumimoji="0" lang="en-US" altLang="en-US" sz="3200" b="0" i="0" u="none" strike="noStrike" cap="none" normalizeH="0" baseline="3000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38</a:t>
            </a: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but if </a:t>
            </a:r>
            <a:r>
              <a:rPr kumimoji="0" lang="en-US" altLang="en-US" sz="3200" b="0" i="0"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 do</a:t>
            </a: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though you do not believe Me, believe the works, that you may know and believe that </a:t>
            </a:r>
            <a:r>
              <a:rPr kumimoji="0" lang="en-US" altLang="en-US" sz="3200" b="0" i="0"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the Father </a:t>
            </a:r>
            <a:r>
              <a:rPr kumimoji="0" lang="en-US" altLang="en-US" sz="3200" b="0" i="1"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is</a:t>
            </a:r>
            <a:r>
              <a:rPr kumimoji="0" lang="en-US" altLang="en-US" sz="3200" b="0" i="0"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in Me</a:t>
            </a: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and </a:t>
            </a:r>
            <a:r>
              <a:rPr kumimoji="0" lang="en-US" altLang="en-US" sz="3200" b="0" i="0"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 in Him</a:t>
            </a: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b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endParaRPr kumimoji="0" lang="en-CA" altLang="en-US" sz="3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John 12:49</a:t>
            </a: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“For I have not spoken on My own </a:t>
            </a:r>
            <a:r>
              <a:rPr kumimoji="0" lang="en-US" altLang="en-US" sz="32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authority</a:t>
            </a: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but the Father who sent Me gave Me a command, what I should say and what I should speak.”</a:t>
            </a:r>
            <a:endParaRPr kumimoji="0" lang="en-US" altLang="en-US" sz="3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6668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6B3428-9E4E-C292-7942-3A0A19D2066C}"/>
              </a:ext>
            </a:extLst>
          </p:cNvPr>
          <p:cNvSpPr txBox="1"/>
          <p:nvPr/>
        </p:nvSpPr>
        <p:spPr>
          <a:xfrm>
            <a:off x="479394" y="450048"/>
            <a:ext cx="9410330" cy="6247864"/>
          </a:xfrm>
          <a:prstGeom prst="rect">
            <a:avLst/>
          </a:prstGeom>
          <a:noFill/>
        </p:spPr>
        <p:txBody>
          <a:bodyPr wrap="square">
            <a:spAutoFit/>
          </a:bodyPr>
          <a:lstStyle/>
          <a:p>
            <a:r>
              <a:rPr lang="en-US" sz="4000" b="1" dirty="0">
                <a:effectLst/>
                <a:latin typeface="Arial" panose="020B0604020202020204" pitchFamily="34" charset="0"/>
                <a:ea typeface="Times New Roman" panose="02020603050405020304" pitchFamily="18" charset="0"/>
              </a:rPr>
              <a:t>John 14:10, 31</a:t>
            </a:r>
            <a:r>
              <a:rPr lang="en-US" sz="4000" dirty="0">
                <a:effectLst/>
                <a:latin typeface="Arial" panose="020B0604020202020204" pitchFamily="34" charset="0"/>
                <a:ea typeface="Times New Roman" panose="02020603050405020304" pitchFamily="18" charset="0"/>
              </a:rPr>
              <a:t>   </a:t>
            </a:r>
            <a:br>
              <a:rPr lang="en-US" sz="4000" dirty="0">
                <a:effectLst/>
                <a:latin typeface="Arial" panose="020B0604020202020204" pitchFamily="34" charset="0"/>
                <a:ea typeface="Times New Roman" panose="02020603050405020304" pitchFamily="18" charset="0"/>
              </a:rPr>
            </a:br>
            <a:r>
              <a:rPr lang="en-US" sz="4000" baseline="30000" dirty="0">
                <a:effectLst/>
                <a:latin typeface="Arial" panose="020B0604020202020204" pitchFamily="34" charset="0"/>
                <a:ea typeface="Times New Roman" panose="02020603050405020304" pitchFamily="18" charset="0"/>
              </a:rPr>
              <a:t>10</a:t>
            </a:r>
            <a:r>
              <a:rPr lang="en-US" sz="4000" dirty="0">
                <a:effectLst/>
                <a:latin typeface="Arial" panose="020B0604020202020204" pitchFamily="34" charset="0"/>
                <a:ea typeface="Times New Roman" panose="02020603050405020304" pitchFamily="18" charset="0"/>
              </a:rPr>
              <a:t>“Do you believe that I am in the Father, and the Father in Me? The words that I speak to you I do not speak on My own authority; but the Father who dwells in Me does the works” ... </a:t>
            </a:r>
            <a:r>
              <a:rPr lang="en-US" sz="4000" baseline="30000" dirty="0">
                <a:effectLst/>
                <a:latin typeface="Arial" panose="020B0604020202020204" pitchFamily="34" charset="0"/>
                <a:ea typeface="Times New Roman" panose="02020603050405020304" pitchFamily="18" charset="0"/>
              </a:rPr>
              <a:t>31</a:t>
            </a:r>
            <a:r>
              <a:rPr lang="en-US" sz="4000" dirty="0">
                <a:effectLst/>
                <a:latin typeface="Arial" panose="020B0604020202020204" pitchFamily="34" charset="0"/>
                <a:ea typeface="Times New Roman" panose="02020603050405020304" pitchFamily="18" charset="0"/>
              </a:rPr>
              <a:t>“But that the world may know that I love the Father, and as the Father gave Me commandment, </a:t>
            </a:r>
            <a:r>
              <a:rPr lang="en-US" sz="4000" u="sng" dirty="0">
                <a:effectLst/>
                <a:latin typeface="Arial" panose="020B0604020202020204" pitchFamily="34" charset="0"/>
                <a:ea typeface="Times New Roman" panose="02020603050405020304" pitchFamily="18" charset="0"/>
              </a:rPr>
              <a:t>so I do</a:t>
            </a:r>
            <a:r>
              <a:rPr lang="en-US" sz="4000" dirty="0">
                <a:effectLst/>
                <a:latin typeface="Arial" panose="020B0604020202020204" pitchFamily="34" charset="0"/>
                <a:ea typeface="Times New Roman" panose="02020603050405020304" pitchFamily="18" charset="0"/>
              </a:rPr>
              <a:t>. Arise, let us go from here.”</a:t>
            </a:r>
            <a:endParaRPr lang="en-CA"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83677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B9271B-2C30-9DA1-3EF1-D9F2F45D937A}"/>
              </a:ext>
            </a:extLst>
          </p:cNvPr>
          <p:cNvSpPr txBox="1"/>
          <p:nvPr/>
        </p:nvSpPr>
        <p:spPr>
          <a:xfrm>
            <a:off x="497150" y="725256"/>
            <a:ext cx="10138299" cy="5078313"/>
          </a:xfrm>
          <a:prstGeom prst="rect">
            <a:avLst/>
          </a:prstGeom>
          <a:noFill/>
        </p:spPr>
        <p:txBody>
          <a:bodyPr wrap="square">
            <a:spAutoFit/>
          </a:bodyPr>
          <a:lstStyle/>
          <a:p>
            <a:r>
              <a:rPr lang="en-US" sz="3600" b="1" dirty="0">
                <a:effectLst/>
                <a:latin typeface="Arial" panose="020B0604020202020204" pitchFamily="34" charset="0"/>
                <a:ea typeface="Times New Roman" panose="02020603050405020304" pitchFamily="18" charset="0"/>
              </a:rPr>
              <a:t>John 17:4</a:t>
            </a:r>
            <a:r>
              <a:rPr lang="en-US" sz="3600" dirty="0">
                <a:effectLst/>
                <a:latin typeface="Arial" panose="020B0604020202020204" pitchFamily="34" charset="0"/>
                <a:ea typeface="Times New Roman" panose="02020603050405020304" pitchFamily="18" charset="0"/>
              </a:rPr>
              <a:t>  </a:t>
            </a:r>
            <a:br>
              <a:rPr lang="en-US" sz="3600" dirty="0">
                <a:effectLst/>
                <a:latin typeface="Arial" panose="020B0604020202020204" pitchFamily="34" charset="0"/>
                <a:ea typeface="Times New Roman" panose="02020603050405020304" pitchFamily="18" charset="0"/>
              </a:rPr>
            </a:br>
            <a:r>
              <a:rPr lang="en-US" sz="3600" baseline="30000" dirty="0">
                <a:effectLst/>
                <a:latin typeface="Arial" panose="020B0604020202020204" pitchFamily="34" charset="0"/>
                <a:ea typeface="Times New Roman" panose="02020603050405020304" pitchFamily="18" charset="0"/>
              </a:rPr>
              <a:t>4</a:t>
            </a:r>
            <a:r>
              <a:rPr lang="en-US" sz="3600" dirty="0">
                <a:effectLst/>
                <a:latin typeface="Arial" panose="020B0604020202020204" pitchFamily="34" charset="0"/>
                <a:ea typeface="Times New Roman" panose="02020603050405020304" pitchFamily="18" charset="0"/>
              </a:rPr>
              <a:t>“I have glorified You on the earth. I have finished the work which You have given Me </a:t>
            </a:r>
            <a:r>
              <a:rPr lang="en-US" sz="3600" u="sng" dirty="0">
                <a:effectLst/>
                <a:latin typeface="Arial" panose="020B0604020202020204" pitchFamily="34" charset="0"/>
                <a:ea typeface="Times New Roman" panose="02020603050405020304" pitchFamily="18" charset="0"/>
              </a:rPr>
              <a:t>to do</a:t>
            </a:r>
            <a:r>
              <a:rPr lang="en-US" sz="3600" dirty="0">
                <a:effectLst/>
                <a:latin typeface="Arial" panose="020B0604020202020204" pitchFamily="34" charset="0"/>
                <a:ea typeface="Times New Roman" panose="02020603050405020304" pitchFamily="18" charset="0"/>
              </a:rPr>
              <a:t>.” ... </a:t>
            </a:r>
            <a:br>
              <a:rPr lang="en-US" sz="3600" dirty="0">
                <a:effectLst/>
                <a:latin typeface="Arial" panose="020B0604020202020204" pitchFamily="34" charset="0"/>
                <a:ea typeface="Times New Roman" panose="02020603050405020304" pitchFamily="18" charset="0"/>
              </a:rPr>
            </a:br>
            <a:endParaRPr lang="en-US" sz="3600" dirty="0">
              <a:effectLst/>
              <a:latin typeface="Arial" panose="020B0604020202020204" pitchFamily="34" charset="0"/>
              <a:ea typeface="Times New Roman" panose="02020603050405020304" pitchFamily="18" charset="0"/>
            </a:endParaRPr>
          </a:p>
          <a:p>
            <a:r>
              <a:rPr lang="en-US" sz="3600" b="1">
                <a:effectLst/>
                <a:latin typeface="Arial" panose="020B0604020202020204" pitchFamily="34" charset="0"/>
                <a:ea typeface="Times New Roman" panose="02020603050405020304" pitchFamily="18" charset="0"/>
              </a:rPr>
              <a:t>John 17:8</a:t>
            </a:r>
            <a:r>
              <a:rPr lang="en-US" sz="3600">
                <a:effectLst/>
                <a:latin typeface="Arial" panose="020B0604020202020204" pitchFamily="34" charset="0"/>
                <a:ea typeface="Times New Roman" panose="02020603050405020304" pitchFamily="18" charset="0"/>
              </a:rPr>
              <a:t> </a:t>
            </a:r>
            <a:br>
              <a:rPr lang="en-US" sz="3600" dirty="0">
                <a:effectLst/>
                <a:latin typeface="Arial" panose="020B0604020202020204" pitchFamily="34" charset="0"/>
                <a:ea typeface="Times New Roman" panose="02020603050405020304" pitchFamily="18" charset="0"/>
              </a:rPr>
            </a:br>
            <a:r>
              <a:rPr lang="en-US" sz="3600" baseline="30000" dirty="0">
                <a:effectLst/>
                <a:latin typeface="Arial" panose="020B0604020202020204" pitchFamily="34" charset="0"/>
                <a:ea typeface="Times New Roman" panose="02020603050405020304" pitchFamily="18" charset="0"/>
              </a:rPr>
              <a:t>8</a:t>
            </a:r>
            <a:r>
              <a:rPr lang="en-US" sz="3600" dirty="0">
                <a:effectLst/>
                <a:latin typeface="Arial" panose="020B0604020202020204" pitchFamily="34" charset="0"/>
                <a:ea typeface="Times New Roman" panose="02020603050405020304" pitchFamily="18" charset="0"/>
              </a:rPr>
              <a:t>“For I have given to them the words which You have given Me; and they have received </a:t>
            </a:r>
            <a:r>
              <a:rPr lang="en-US" sz="3600" i="1" dirty="0">
                <a:effectLst/>
                <a:latin typeface="Arial" panose="020B0604020202020204" pitchFamily="34" charset="0"/>
                <a:ea typeface="Times New Roman" panose="02020603050405020304" pitchFamily="18" charset="0"/>
              </a:rPr>
              <a:t>them</a:t>
            </a:r>
            <a:r>
              <a:rPr lang="en-US" sz="3600" dirty="0">
                <a:effectLst/>
                <a:latin typeface="Arial" panose="020B0604020202020204" pitchFamily="34" charset="0"/>
                <a:ea typeface="Times New Roman" panose="02020603050405020304" pitchFamily="18" charset="0"/>
              </a:rPr>
              <a:t>, and have known surely that I came forth from You; and they have </a:t>
            </a:r>
            <a:r>
              <a:rPr lang="en-US" sz="3600" u="sng" dirty="0">
                <a:effectLst/>
                <a:latin typeface="Arial" panose="020B0604020202020204" pitchFamily="34" charset="0"/>
                <a:ea typeface="Times New Roman" panose="02020603050405020304" pitchFamily="18" charset="0"/>
              </a:rPr>
              <a:t>believed</a:t>
            </a:r>
            <a:r>
              <a:rPr lang="en-US" sz="3600" dirty="0">
                <a:effectLst/>
                <a:latin typeface="Arial" panose="020B0604020202020204" pitchFamily="34" charset="0"/>
                <a:ea typeface="Times New Roman" panose="02020603050405020304" pitchFamily="18" charset="0"/>
              </a:rPr>
              <a:t> that </a:t>
            </a:r>
            <a:r>
              <a:rPr lang="en-US" sz="3600" u="sng" dirty="0">
                <a:effectLst/>
                <a:latin typeface="Arial" panose="020B0604020202020204" pitchFamily="34" charset="0"/>
                <a:ea typeface="Times New Roman" panose="02020603050405020304" pitchFamily="18" charset="0"/>
              </a:rPr>
              <a:t>You</a:t>
            </a:r>
            <a:r>
              <a:rPr lang="en-US" sz="3600" dirty="0">
                <a:effectLst/>
                <a:latin typeface="Arial" panose="020B0604020202020204" pitchFamily="34" charset="0"/>
                <a:ea typeface="Times New Roman" panose="02020603050405020304" pitchFamily="18" charset="0"/>
              </a:rPr>
              <a:t> </a:t>
            </a:r>
            <a:r>
              <a:rPr lang="en-US" sz="3600" u="sng" dirty="0">
                <a:effectLst/>
                <a:latin typeface="Arial" panose="020B0604020202020204" pitchFamily="34" charset="0"/>
                <a:ea typeface="Times New Roman" panose="02020603050405020304" pitchFamily="18" charset="0"/>
              </a:rPr>
              <a:t>sent Me</a:t>
            </a:r>
            <a:r>
              <a:rPr lang="en-US" sz="3600" dirty="0">
                <a:effectLst/>
                <a:latin typeface="Arial" panose="020B0604020202020204" pitchFamily="34" charset="0"/>
                <a:ea typeface="Times New Roman" panose="02020603050405020304" pitchFamily="18" charset="0"/>
              </a:rPr>
              <a:t>.”</a:t>
            </a:r>
            <a:endParaRPr lang="en-CA"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16233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8A888E-44CA-1BD8-5E00-D28D2282F4DB}"/>
              </a:ext>
            </a:extLst>
          </p:cNvPr>
          <p:cNvSpPr>
            <a:spLocks noGrp="1"/>
          </p:cNvSpPr>
          <p:nvPr>
            <p:ph idx="1"/>
          </p:nvPr>
        </p:nvSpPr>
        <p:spPr>
          <a:xfrm>
            <a:off x="979100" y="2689933"/>
            <a:ext cx="10233800" cy="1162975"/>
          </a:xfrm>
        </p:spPr>
        <p:txBody>
          <a:bodyPr/>
          <a:lstStyle/>
          <a:p>
            <a:pPr marL="0" indent="0">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Note: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Scripture quoted was taken from the New King James Version®. Copyright © 1982 by Thomas Nelson. Used by permission. All rights reserved.</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0678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7A88937-A5BE-2B14-71AB-0922351D1590}"/>
              </a:ext>
            </a:extLst>
          </p:cNvPr>
          <p:cNvSpPr txBox="1"/>
          <p:nvPr/>
        </p:nvSpPr>
        <p:spPr>
          <a:xfrm>
            <a:off x="541538" y="1149632"/>
            <a:ext cx="8034291" cy="3785652"/>
          </a:xfrm>
          <a:prstGeom prst="rect">
            <a:avLst/>
          </a:prstGeom>
          <a:noFill/>
        </p:spPr>
        <p:txBody>
          <a:bodyPr wrap="square">
            <a:spAutoFit/>
          </a:bodyPr>
          <a:lstStyle/>
          <a:p>
            <a:r>
              <a:rPr lang="en-US" sz="4000" b="1" dirty="0">
                <a:effectLst/>
                <a:latin typeface="Arial" panose="020B0604020202020204" pitchFamily="34" charset="0"/>
                <a:ea typeface="Times New Roman" panose="02020603050405020304" pitchFamily="18" charset="0"/>
              </a:rPr>
              <a:t>John 17:21</a:t>
            </a:r>
            <a:r>
              <a:rPr lang="en-US" sz="4000" dirty="0">
                <a:effectLst/>
                <a:latin typeface="Arial" panose="020B0604020202020204" pitchFamily="34" charset="0"/>
                <a:ea typeface="Times New Roman" panose="02020603050405020304" pitchFamily="18" charset="0"/>
              </a:rPr>
              <a:t>   </a:t>
            </a:r>
            <a:br>
              <a:rPr lang="en-US" sz="4000" dirty="0">
                <a:effectLst/>
                <a:latin typeface="Arial" panose="020B0604020202020204" pitchFamily="34" charset="0"/>
                <a:ea typeface="Times New Roman" panose="02020603050405020304" pitchFamily="18" charset="0"/>
              </a:rPr>
            </a:br>
            <a:r>
              <a:rPr lang="en-US" sz="4000" dirty="0">
                <a:effectLst/>
                <a:latin typeface="Arial" panose="020B0604020202020204" pitchFamily="34" charset="0"/>
                <a:ea typeface="Times New Roman" panose="02020603050405020304" pitchFamily="18" charset="0"/>
              </a:rPr>
              <a:t>“that they all may be one, as You Father, </a:t>
            </a:r>
            <a:r>
              <a:rPr lang="en-US" sz="4000" i="1" dirty="0">
                <a:effectLst/>
                <a:latin typeface="Arial" panose="020B0604020202020204" pitchFamily="34" charset="0"/>
                <a:ea typeface="Times New Roman" panose="02020603050405020304" pitchFamily="18" charset="0"/>
              </a:rPr>
              <a:t>are</a:t>
            </a:r>
            <a:r>
              <a:rPr lang="en-US" sz="4000" dirty="0">
                <a:effectLst/>
                <a:latin typeface="Arial" panose="020B0604020202020204" pitchFamily="34" charset="0"/>
                <a:ea typeface="Times New Roman" panose="02020603050405020304" pitchFamily="18" charset="0"/>
              </a:rPr>
              <a:t> in Me, and I in You; that they also may be one in Us, that the world may believe that You sent Me.”</a:t>
            </a:r>
            <a:endParaRPr lang="en-CA"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22114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BEBA269-FB10-5789-080A-7E898BCAC485}"/>
              </a:ext>
            </a:extLst>
          </p:cNvPr>
          <p:cNvSpPr txBox="1"/>
          <p:nvPr/>
        </p:nvSpPr>
        <p:spPr>
          <a:xfrm>
            <a:off x="363984" y="428178"/>
            <a:ext cx="10342486" cy="5509200"/>
          </a:xfrm>
          <a:prstGeom prst="rect">
            <a:avLst/>
          </a:prstGeom>
          <a:noFill/>
        </p:spPr>
        <p:txBody>
          <a:bodyPr wrap="square">
            <a:spAutoFit/>
          </a:bodyPr>
          <a:lstStyle/>
          <a:p>
            <a:r>
              <a:rPr lang="en-US" sz="3200" b="1" dirty="0">
                <a:effectLst/>
                <a:latin typeface="Arial" panose="020B0604020202020204" pitchFamily="34" charset="0"/>
                <a:ea typeface="Times New Roman" panose="02020603050405020304" pitchFamily="18" charset="0"/>
              </a:rPr>
              <a:t>2 Corinthians 5:18-21</a:t>
            </a:r>
            <a:r>
              <a:rPr lang="en-US" sz="3200" dirty="0">
                <a:effectLst/>
                <a:latin typeface="Arial" panose="020B0604020202020204" pitchFamily="34" charset="0"/>
                <a:ea typeface="Times New Roman" panose="02020603050405020304" pitchFamily="18" charset="0"/>
              </a:rPr>
              <a:t>   </a:t>
            </a:r>
            <a:br>
              <a:rPr lang="en-US" sz="3200" dirty="0">
                <a:effectLst/>
                <a:latin typeface="Arial" panose="020B0604020202020204" pitchFamily="34" charset="0"/>
                <a:ea typeface="Times New Roman" panose="02020603050405020304" pitchFamily="18" charset="0"/>
              </a:rPr>
            </a:br>
            <a:r>
              <a:rPr lang="en-US" sz="3200" baseline="30000" dirty="0">
                <a:effectLst/>
                <a:latin typeface="Arial" panose="020B0604020202020204" pitchFamily="34" charset="0"/>
                <a:ea typeface="Times New Roman" panose="02020603050405020304" pitchFamily="18" charset="0"/>
              </a:rPr>
              <a:t>18</a:t>
            </a:r>
            <a:r>
              <a:rPr lang="en-US" sz="3200" dirty="0">
                <a:effectLst/>
                <a:latin typeface="Arial" panose="020B0604020202020204" pitchFamily="34" charset="0"/>
                <a:ea typeface="Times New Roman" panose="02020603050405020304" pitchFamily="18" charset="0"/>
              </a:rPr>
              <a:t>Now all things </a:t>
            </a:r>
            <a:r>
              <a:rPr lang="en-US" sz="3200" i="1" dirty="0">
                <a:effectLst/>
                <a:latin typeface="Arial" panose="020B0604020202020204" pitchFamily="34" charset="0"/>
                <a:ea typeface="Times New Roman" panose="02020603050405020304" pitchFamily="18" charset="0"/>
              </a:rPr>
              <a:t>are</a:t>
            </a:r>
            <a:r>
              <a:rPr lang="en-US" sz="3200" dirty="0">
                <a:effectLst/>
                <a:latin typeface="Arial" panose="020B0604020202020204" pitchFamily="34" charset="0"/>
                <a:ea typeface="Times New Roman" panose="02020603050405020304" pitchFamily="18" charset="0"/>
              </a:rPr>
              <a:t> of God, who has reconciled us to Himself through Jesus Christ, and </a:t>
            </a:r>
            <a:r>
              <a:rPr lang="en-US" sz="3200" u="sng" dirty="0">
                <a:effectLst/>
                <a:latin typeface="Arial" panose="020B0604020202020204" pitchFamily="34" charset="0"/>
                <a:ea typeface="Times New Roman" panose="02020603050405020304" pitchFamily="18" charset="0"/>
              </a:rPr>
              <a:t>has given us the ministry of reconciliation</a:t>
            </a:r>
            <a:r>
              <a:rPr lang="en-US" sz="3200" dirty="0">
                <a:effectLst/>
                <a:latin typeface="Arial" panose="020B0604020202020204" pitchFamily="34" charset="0"/>
                <a:ea typeface="Times New Roman" panose="02020603050405020304" pitchFamily="18" charset="0"/>
              </a:rPr>
              <a:t>, </a:t>
            </a:r>
            <a:r>
              <a:rPr lang="en-US" sz="3200" baseline="30000" dirty="0">
                <a:effectLst/>
                <a:latin typeface="Arial" panose="020B0604020202020204" pitchFamily="34" charset="0"/>
                <a:ea typeface="Times New Roman" panose="02020603050405020304" pitchFamily="18" charset="0"/>
              </a:rPr>
              <a:t>19</a:t>
            </a:r>
            <a:r>
              <a:rPr lang="en-US" sz="3200" dirty="0">
                <a:effectLst/>
                <a:latin typeface="Arial" panose="020B0604020202020204" pitchFamily="34" charset="0"/>
                <a:ea typeface="Times New Roman" panose="02020603050405020304" pitchFamily="18" charset="0"/>
              </a:rPr>
              <a:t>that is, </a:t>
            </a:r>
            <a:r>
              <a:rPr lang="en-US" sz="3200" u="sng" dirty="0">
                <a:effectLst/>
                <a:latin typeface="Arial" panose="020B0604020202020204" pitchFamily="34" charset="0"/>
                <a:ea typeface="Times New Roman" panose="02020603050405020304" pitchFamily="18" charset="0"/>
              </a:rPr>
              <a:t>God was in Christ reconciling the world to Himself</a:t>
            </a:r>
            <a:r>
              <a:rPr lang="en-US" sz="3200" dirty="0">
                <a:effectLst/>
                <a:latin typeface="Arial" panose="020B0604020202020204" pitchFamily="34" charset="0"/>
                <a:ea typeface="Times New Roman" panose="02020603050405020304" pitchFamily="18" charset="0"/>
              </a:rPr>
              <a:t>, not imputing their trespasses to them, and </a:t>
            </a:r>
            <a:r>
              <a:rPr lang="en-US" sz="3200" u="sng" dirty="0">
                <a:effectLst/>
                <a:latin typeface="Arial" panose="020B0604020202020204" pitchFamily="34" charset="0"/>
                <a:ea typeface="Times New Roman" panose="02020603050405020304" pitchFamily="18" charset="0"/>
              </a:rPr>
              <a:t>has committed to us the word of reconciliation</a:t>
            </a:r>
            <a:r>
              <a:rPr lang="en-US" sz="3200" dirty="0">
                <a:effectLst/>
                <a:latin typeface="Arial" panose="020B0604020202020204" pitchFamily="34" charset="0"/>
                <a:ea typeface="Times New Roman" panose="02020603050405020304" pitchFamily="18" charset="0"/>
              </a:rPr>
              <a:t>. </a:t>
            </a:r>
            <a:r>
              <a:rPr lang="en-US" sz="3200" baseline="30000" dirty="0">
                <a:effectLst/>
                <a:latin typeface="Arial" panose="020B0604020202020204" pitchFamily="34" charset="0"/>
                <a:ea typeface="Times New Roman" panose="02020603050405020304" pitchFamily="18" charset="0"/>
              </a:rPr>
              <a:t>20</a:t>
            </a:r>
            <a:r>
              <a:rPr lang="en-US" sz="3200" dirty="0">
                <a:effectLst/>
                <a:latin typeface="Arial" panose="020B0604020202020204" pitchFamily="34" charset="0"/>
                <a:ea typeface="Times New Roman" panose="02020603050405020304" pitchFamily="18" charset="0"/>
              </a:rPr>
              <a:t>Now then, we are ambassadors for Christ, as though God were pleading through us; we implore you on Christ’s behalf, be reconciled to God. </a:t>
            </a:r>
            <a:r>
              <a:rPr lang="en-US" sz="3200" baseline="30000" dirty="0">
                <a:effectLst/>
                <a:latin typeface="Arial" panose="020B0604020202020204" pitchFamily="34" charset="0"/>
                <a:ea typeface="Times New Roman" panose="02020603050405020304" pitchFamily="18" charset="0"/>
              </a:rPr>
              <a:t>21</a:t>
            </a:r>
            <a:r>
              <a:rPr lang="en-US" sz="3200" dirty="0">
                <a:effectLst/>
                <a:latin typeface="Arial" panose="020B0604020202020204" pitchFamily="34" charset="0"/>
                <a:ea typeface="Times New Roman" panose="02020603050405020304" pitchFamily="18" charset="0"/>
              </a:rPr>
              <a:t>For He made Himself who knew no sin </a:t>
            </a:r>
            <a:r>
              <a:rPr lang="en-US" sz="3200" i="1" dirty="0">
                <a:effectLst/>
                <a:latin typeface="Arial" panose="020B0604020202020204" pitchFamily="34" charset="0"/>
                <a:ea typeface="Times New Roman" panose="02020603050405020304" pitchFamily="18" charset="0"/>
              </a:rPr>
              <a:t>to be</a:t>
            </a:r>
            <a:r>
              <a:rPr lang="en-US" sz="3200" dirty="0">
                <a:effectLst/>
                <a:latin typeface="Arial" panose="020B0604020202020204" pitchFamily="34" charset="0"/>
                <a:ea typeface="Times New Roman" panose="02020603050405020304" pitchFamily="18" charset="0"/>
              </a:rPr>
              <a:t> sin for us, that we might become the </a:t>
            </a:r>
            <a:r>
              <a:rPr lang="en-US" sz="3200" u="sng" dirty="0">
                <a:effectLst/>
                <a:latin typeface="Arial" panose="020B0604020202020204" pitchFamily="34" charset="0"/>
                <a:ea typeface="Times New Roman" panose="02020603050405020304" pitchFamily="18" charset="0"/>
              </a:rPr>
              <a:t>righteousness</a:t>
            </a:r>
            <a:r>
              <a:rPr lang="en-US" sz="3200" dirty="0">
                <a:effectLst/>
                <a:latin typeface="Arial" panose="020B0604020202020204" pitchFamily="34" charset="0"/>
                <a:ea typeface="Times New Roman" panose="02020603050405020304" pitchFamily="18" charset="0"/>
              </a:rPr>
              <a:t> </a:t>
            </a:r>
            <a:r>
              <a:rPr lang="en-US" sz="3200" u="sng" dirty="0">
                <a:effectLst/>
                <a:latin typeface="Arial" panose="020B0604020202020204" pitchFamily="34" charset="0"/>
                <a:ea typeface="Times New Roman" panose="02020603050405020304" pitchFamily="18" charset="0"/>
              </a:rPr>
              <a:t>of God</a:t>
            </a:r>
            <a:r>
              <a:rPr lang="en-US" sz="3200" dirty="0">
                <a:effectLst/>
                <a:latin typeface="Arial" panose="020B0604020202020204" pitchFamily="34" charset="0"/>
                <a:ea typeface="Times New Roman" panose="02020603050405020304" pitchFamily="18" charset="0"/>
              </a:rPr>
              <a:t> </a:t>
            </a:r>
            <a:r>
              <a:rPr lang="en-US" sz="3200" u="sng" dirty="0">
                <a:effectLst/>
                <a:latin typeface="Arial" panose="020B0604020202020204" pitchFamily="34" charset="0"/>
                <a:ea typeface="Times New Roman" panose="02020603050405020304" pitchFamily="18" charset="0"/>
              </a:rPr>
              <a:t>in Him</a:t>
            </a:r>
            <a:r>
              <a:rPr lang="en-US" sz="3200" dirty="0">
                <a:effectLst/>
                <a:latin typeface="Arial" panose="020B0604020202020204" pitchFamily="34" charset="0"/>
                <a:ea typeface="Times New Roman" panose="02020603050405020304" pitchFamily="18" charset="0"/>
              </a:rPr>
              <a:t>.</a:t>
            </a:r>
            <a:endParaRPr lang="en-CA"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91568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FFFA24-8F31-3AB3-6C71-B1F375E455C2}"/>
              </a:ext>
            </a:extLst>
          </p:cNvPr>
          <p:cNvSpPr txBox="1"/>
          <p:nvPr/>
        </p:nvSpPr>
        <p:spPr>
          <a:xfrm>
            <a:off x="390616" y="730590"/>
            <a:ext cx="9330431" cy="5632311"/>
          </a:xfrm>
          <a:prstGeom prst="rect">
            <a:avLst/>
          </a:prstGeom>
          <a:noFill/>
        </p:spPr>
        <p:txBody>
          <a:bodyPr wrap="square">
            <a:spAutoFit/>
          </a:bodyPr>
          <a:lstStyle/>
          <a:p>
            <a:r>
              <a:rPr lang="en-US" sz="4000" b="1" dirty="0">
                <a:effectLst/>
                <a:latin typeface="Arial" panose="020B0604020202020204" pitchFamily="34" charset="0"/>
                <a:ea typeface="Times New Roman" panose="02020603050405020304" pitchFamily="18" charset="0"/>
                <a:cs typeface="Arial" panose="020B0604020202020204" pitchFamily="34" charset="0"/>
              </a:rPr>
              <a:t>John 17:22</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br>
              <a:rPr lang="en-US" sz="4000" dirty="0">
                <a:effectLst/>
                <a:latin typeface="Arial" panose="020B0604020202020204" pitchFamily="34" charset="0"/>
                <a:ea typeface="Times New Roman" panose="02020603050405020304" pitchFamily="18" charset="0"/>
                <a:cs typeface="Arial" panose="020B0604020202020204" pitchFamily="34" charset="0"/>
              </a:rPr>
            </a:br>
            <a:r>
              <a:rPr lang="en-US" sz="4000" dirty="0">
                <a:effectLst/>
                <a:latin typeface="Arial" panose="020B0604020202020204" pitchFamily="34" charset="0"/>
                <a:ea typeface="Times New Roman" panose="02020603050405020304" pitchFamily="18" charset="0"/>
                <a:cs typeface="Arial" panose="020B0604020202020204" pitchFamily="34" charset="0"/>
              </a:rPr>
              <a:t>“And the glory which </a:t>
            </a:r>
            <a:r>
              <a:rPr lang="en-US" sz="4000" u="sng" dirty="0">
                <a:effectLst/>
                <a:latin typeface="Arial" panose="020B0604020202020204" pitchFamily="34" charset="0"/>
                <a:ea typeface="Times New Roman" panose="02020603050405020304" pitchFamily="18" charset="0"/>
                <a:cs typeface="Arial" panose="020B0604020202020204" pitchFamily="34" charset="0"/>
              </a:rPr>
              <a:t>You gave Me</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u="sng" dirty="0">
                <a:effectLst/>
                <a:latin typeface="Arial" panose="020B0604020202020204" pitchFamily="34" charset="0"/>
                <a:ea typeface="Times New Roman" panose="02020603050405020304" pitchFamily="18" charset="0"/>
                <a:cs typeface="Arial" panose="020B0604020202020204" pitchFamily="34" charset="0"/>
              </a:rPr>
              <a:t>I have given them</a:t>
            </a:r>
            <a:r>
              <a:rPr lang="en-US" sz="4000" dirty="0">
                <a:effectLst/>
                <a:latin typeface="Arial" panose="020B0604020202020204" pitchFamily="34" charset="0"/>
                <a:ea typeface="Times New Roman" panose="02020603050405020304" pitchFamily="18" charset="0"/>
                <a:cs typeface="Arial" panose="020B0604020202020204" pitchFamily="34" charset="0"/>
              </a:rPr>
              <a:t>, that they may be one just as We are one:”</a:t>
            </a:r>
            <a:br>
              <a:rPr lang="en-US" sz="4000" dirty="0">
                <a:effectLst/>
                <a:latin typeface="Arial" panose="020B0604020202020204" pitchFamily="34" charset="0"/>
                <a:ea typeface="Times New Roman" panose="02020603050405020304" pitchFamily="18" charset="0"/>
                <a:cs typeface="Arial" panose="020B0604020202020204" pitchFamily="34" charset="0"/>
              </a:rPr>
            </a:br>
            <a:endParaRPr lang="en-CA" sz="4000" dirty="0">
              <a:effectLst/>
              <a:latin typeface="Arial" panose="020B0604020202020204" pitchFamily="34" charset="0"/>
              <a:ea typeface="Times New Roman" panose="02020603050405020304" pitchFamily="18" charset="0"/>
              <a:cs typeface="Arial" panose="020B0604020202020204" pitchFamily="34" charset="0"/>
            </a:endParaRPr>
          </a:p>
          <a:p>
            <a:r>
              <a:rPr lang="en-US" sz="4000" b="1" dirty="0">
                <a:effectLst/>
                <a:latin typeface="Arial" panose="020B0604020202020204" pitchFamily="34" charset="0"/>
                <a:ea typeface="Times New Roman" panose="02020603050405020304" pitchFamily="18" charset="0"/>
                <a:cs typeface="Arial" panose="020B0604020202020204" pitchFamily="34" charset="0"/>
              </a:rPr>
              <a:t>2 Corinthians 3:18b</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br>
              <a:rPr lang="en-US" sz="4000" dirty="0">
                <a:effectLst/>
                <a:latin typeface="Arial" panose="020B0604020202020204" pitchFamily="34" charset="0"/>
                <a:ea typeface="Times New Roman" panose="02020603050405020304" pitchFamily="18" charset="0"/>
                <a:cs typeface="Arial" panose="020B0604020202020204" pitchFamily="34" charset="0"/>
              </a:rPr>
            </a:br>
            <a:r>
              <a:rPr lang="en-US" sz="4000" dirty="0">
                <a:effectLst/>
                <a:latin typeface="Arial" panose="020B0604020202020204" pitchFamily="34" charset="0"/>
                <a:ea typeface="Times New Roman" panose="02020603050405020304" pitchFamily="18" charset="0"/>
                <a:cs typeface="Arial" panose="020B0604020202020204" pitchFamily="34" charset="0"/>
              </a:rPr>
              <a:t>[We] are being transformed into the same image from </a:t>
            </a:r>
            <a:r>
              <a:rPr lang="en-US" sz="4000" u="sng" dirty="0">
                <a:effectLst/>
                <a:latin typeface="Arial" panose="020B0604020202020204" pitchFamily="34" charset="0"/>
                <a:ea typeface="Times New Roman" panose="02020603050405020304" pitchFamily="18" charset="0"/>
                <a:cs typeface="Arial" panose="020B0604020202020204" pitchFamily="34" charset="0"/>
              </a:rPr>
              <a:t>glory to glory</a:t>
            </a:r>
            <a:r>
              <a:rPr lang="en-US" sz="4000" dirty="0">
                <a:effectLst/>
                <a:latin typeface="Arial" panose="020B0604020202020204" pitchFamily="34" charset="0"/>
                <a:ea typeface="Times New Roman" panose="02020603050405020304" pitchFamily="18" charset="0"/>
                <a:cs typeface="Arial" panose="020B0604020202020204" pitchFamily="34" charset="0"/>
              </a:rPr>
              <a:t>, just as by the Spirit of the Lord.</a:t>
            </a:r>
            <a:endParaRPr lang="en-CA" sz="40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69320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93BF0D0-26C1-B852-F2FB-54AD8AC922D5}"/>
              </a:ext>
            </a:extLst>
          </p:cNvPr>
          <p:cNvSpPr>
            <a:spLocks noChangeArrowheads="1"/>
          </p:cNvSpPr>
          <p:nvPr/>
        </p:nvSpPr>
        <p:spPr bwMode="auto">
          <a:xfrm>
            <a:off x="532661" y="510164"/>
            <a:ext cx="9436962"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Romans 8:8-9a</a:t>
            </a: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en-US" altLang="en-US" sz="3200" b="0" i="0" u="none" strike="noStrike" cap="none" normalizeH="0" baseline="3000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8</a:t>
            </a: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So then, those who are </a:t>
            </a:r>
            <a:r>
              <a:rPr kumimoji="0" lang="en-US" altLang="en-US" sz="3200" b="0" i="0"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in the flesh</a:t>
            </a: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cannot please God. </a:t>
            </a:r>
            <a:r>
              <a:rPr kumimoji="0" lang="en-US" altLang="en-US" sz="3200" b="0" i="0" u="none" strike="noStrike" cap="none" normalizeH="0" baseline="3000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9a</a:t>
            </a: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But </a:t>
            </a:r>
            <a:r>
              <a:rPr kumimoji="0" lang="en-US" altLang="en-US" sz="3200" b="0" i="0"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you are not in the</a:t>
            </a: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3200" b="0" i="0"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flesh</a:t>
            </a: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but </a:t>
            </a:r>
            <a:r>
              <a:rPr kumimoji="0" lang="en-US" altLang="en-US" sz="3200" b="0" i="0"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in the Spirit</a:t>
            </a: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if indeed the Spirit of God dwells in you.</a:t>
            </a:r>
            <a:b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endParaRPr kumimoji="0" lang="en-CA" altLang="en-US" sz="3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John 17:23</a:t>
            </a: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r>
              <a:rPr kumimoji="0" lang="en-US" altLang="en-US" sz="3200" b="0" i="0"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 in them</a:t>
            </a: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[Jesus in us], and </a:t>
            </a:r>
            <a:r>
              <a:rPr kumimoji="0" lang="en-US" altLang="en-US" sz="3200" b="0" i="0"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You in Me</a:t>
            </a: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that they [we] may be made perfect </a:t>
            </a:r>
            <a:r>
              <a:rPr kumimoji="0" lang="en-US" altLang="en-US" sz="3200" b="0" i="0"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in one</a:t>
            </a: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and that </a:t>
            </a:r>
            <a:r>
              <a:rPr kumimoji="0" lang="en-US" altLang="en-US" sz="3200" b="0" i="0"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the world may know that You have sent Me</a:t>
            </a: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and have </a:t>
            </a:r>
            <a:r>
              <a:rPr kumimoji="0" lang="en-US" altLang="en-US" sz="3200" b="0" i="0"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loved them</a:t>
            </a: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[the worldly unbelievers and us believers] as </a:t>
            </a:r>
            <a:r>
              <a:rPr kumimoji="0" lang="en-US" altLang="en-US" sz="3200" b="0" i="0"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You have loved Me</a:t>
            </a:r>
            <a:r>
              <a:rPr kumimoji="0" lang="en-US" altLang="en-US"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endParaRPr kumimoji="0" lang="en-US" altLang="en-US" sz="3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16580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584DC80-C3A5-04FD-3A6F-2E5663F0C6D2}"/>
              </a:ext>
            </a:extLst>
          </p:cNvPr>
          <p:cNvSpPr>
            <a:spLocks noChangeArrowheads="1"/>
          </p:cNvSpPr>
          <p:nvPr/>
        </p:nvSpPr>
        <p:spPr bwMode="auto">
          <a:xfrm>
            <a:off x="381740" y="288797"/>
            <a:ext cx="10200443" cy="60939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0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John 3:16</a:t>
            </a:r>
            <a: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“For God </a:t>
            </a:r>
            <a:r>
              <a:rPr kumimoji="0" lang="en-US" altLang="en-US" sz="3000" b="0" i="0"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so loved</a:t>
            </a:r>
            <a: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3000" b="0" i="0"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the world</a:t>
            </a:r>
            <a: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that He gave His only begotten Son, that whoever believes in Him should not perish but have everlasting life.”</a:t>
            </a:r>
            <a:b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endParaRPr kumimoji="0" lang="en-CA" altLang="en-US" sz="3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0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2 Corinthians 5:17</a:t>
            </a:r>
            <a: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Therefore, if anyone is in Christ, </a:t>
            </a:r>
            <a:r>
              <a:rPr kumimoji="0" lang="en-US" altLang="en-US" sz="30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he is</a:t>
            </a:r>
            <a: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 new creation; old things have passed away; behold, all things have become new.</a:t>
            </a:r>
            <a:b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endParaRPr kumimoji="0" lang="en-CA" altLang="en-US" sz="3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0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Philippians 2:2</a:t>
            </a:r>
            <a: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fulfill my joy by being l</a:t>
            </a:r>
            <a:r>
              <a:rPr kumimoji="0" lang="en-US" altLang="en-US" sz="3000" b="0" i="0"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ikeminded</a:t>
            </a:r>
            <a: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having the same love, </a:t>
            </a:r>
            <a:r>
              <a:rPr kumimoji="0" lang="en-US" altLang="en-US" sz="30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being</a:t>
            </a:r>
            <a: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of one accord, of </a:t>
            </a:r>
            <a:r>
              <a:rPr kumimoji="0" lang="en-US" altLang="en-US" sz="3000" b="0" i="0" u="sng"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one mind</a:t>
            </a:r>
            <a: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endParaRPr kumimoji="0" lang="en-US" altLang="en-US" sz="3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6572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C11FB56-E664-0663-1333-2CE3E77D72F3}"/>
              </a:ext>
            </a:extLst>
          </p:cNvPr>
          <p:cNvSpPr>
            <a:spLocks noChangeArrowheads="1"/>
          </p:cNvSpPr>
          <p:nvPr/>
        </p:nvSpPr>
        <p:spPr bwMode="auto">
          <a:xfrm>
            <a:off x="372863" y="612844"/>
            <a:ext cx="10528916"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0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John 17:24  </a:t>
            </a:r>
            <a:r>
              <a:rPr kumimoji="0" lang="en-US" altLang="en-US" sz="4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kumimoji="0" lang="en-US" altLang="en-US" sz="4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en-US" altLang="en-US" sz="4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“Father, I desire that they also whom You gave Me may be with Me where I am, that they may behold My glory which You have given Me; for You loved Me before the foundation of the world.”</a:t>
            </a:r>
            <a:br>
              <a:rPr kumimoji="0" lang="en-US" altLang="en-US" sz="4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endParaRPr kumimoji="0" lang="en-CA" altLang="en-US" sz="4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0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Philippians 1:21</a:t>
            </a:r>
            <a:r>
              <a:rPr kumimoji="0" lang="en-US" altLang="en-US" sz="4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kumimoji="0" lang="en-US" altLang="en-US" sz="4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en-US" altLang="en-US" sz="4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For to me, to live </a:t>
            </a:r>
            <a:r>
              <a:rPr kumimoji="0" lang="en-US" altLang="en-US" sz="40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is</a:t>
            </a:r>
            <a:r>
              <a:rPr kumimoji="0" lang="en-US" altLang="en-US" sz="4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Christ, and to die is gain.</a:t>
            </a:r>
            <a:endParaRPr kumimoji="0" lang="en-US" altLang="en-US" sz="4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3716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576CC6E-650B-9B16-4D5A-ED938694EDA1}"/>
              </a:ext>
            </a:extLst>
          </p:cNvPr>
          <p:cNvSpPr>
            <a:spLocks noChangeArrowheads="1"/>
          </p:cNvSpPr>
          <p:nvPr/>
        </p:nvSpPr>
        <p:spPr bwMode="auto">
          <a:xfrm>
            <a:off x="532660" y="612844"/>
            <a:ext cx="9747682"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0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Psalm 116:15</a:t>
            </a:r>
            <a: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Precious in the sight of the LORD is the death of His saints.</a:t>
            </a:r>
            <a:b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endParaRPr kumimoji="0" lang="en-CA" altLang="en-US" sz="3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0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Ezekiel 18:23</a:t>
            </a:r>
            <a: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“Do I have any pleasure at all that the wicked should die?” says the Lord GOD,</a:t>
            </a:r>
            <a:r>
              <a:rPr kumimoji="0" lang="en-US" altLang="en-US" sz="30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“and not that he should turn from his ways, and live?”</a:t>
            </a:r>
            <a:b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endParaRPr kumimoji="0" lang="en-CA" altLang="en-US" sz="3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0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Ezekiel 18:32</a:t>
            </a:r>
            <a: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en-US" altLang="en-US" sz="3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“For I have no pleasure in the death of one who dies,” says the Lord GOD. “Therefore turn and live!”</a:t>
            </a:r>
            <a:endParaRPr kumimoji="0" lang="en-US" altLang="en-US" sz="3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57112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Depth</Template>
  <TotalTime>63</TotalTime>
  <Words>1352</Words>
  <Application>Microsoft Office PowerPoint</Application>
  <PresentationFormat>Widescreen</PresentationFormat>
  <Paragraphs>34</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Corbel</vt:lpstr>
      <vt:lpstr>Times New Roman</vt:lpstr>
      <vt:lpstr>Depth</vt:lpstr>
      <vt:lpstr>The Lord’s Prayer Part 3 The Lord Prays for Us and the World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Lord’s Prayer Part 3 The Lord Prays for Us and the World</dc:title>
  <dc:creator>Elfriede Copple</dc:creator>
  <cp:lastModifiedBy>Elfriede Copple</cp:lastModifiedBy>
  <cp:revision>4</cp:revision>
  <dcterms:created xsi:type="dcterms:W3CDTF">2023-05-18T03:52:08Z</dcterms:created>
  <dcterms:modified xsi:type="dcterms:W3CDTF">2023-07-08T17:30:16Z</dcterms:modified>
</cp:coreProperties>
</file>