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8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9" r:id="rId19"/>
    <p:sldId id="281" r:id="rId20"/>
    <p:sldId id="272" r:id="rId21"/>
    <p:sldId id="273" r:id="rId22"/>
    <p:sldId id="274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3/15/2024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3/15/2024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3/15/2024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3/15/2024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3/15/2024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3/15/2024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3/15/2024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3/15/2024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3/15/2024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3/15/2024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3/15/2024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3/15/2024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3/15/2024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3/15/2024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3/15/2024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3/15/2024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3/15/2024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3/15/2024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2EE8B-8265-DEDE-119D-51E4BAD1F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10337"/>
            <a:ext cx="9144000" cy="2554626"/>
          </a:xfrm>
        </p:spPr>
        <p:txBody>
          <a:bodyPr>
            <a:noAutofit/>
          </a:bodyPr>
          <a:lstStyle/>
          <a:p>
            <a:r>
              <a:rPr lang="en-US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How do we Attain Faith? </a:t>
            </a:r>
            <a:br>
              <a:rPr lang="en-US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What is Faith?</a:t>
            </a:r>
            <a:endParaRPr lang="en-CA" sz="7200" dirty="0"/>
          </a:p>
        </p:txBody>
      </p:sp>
    </p:spTree>
    <p:extLst>
      <p:ext uri="{BB962C8B-B14F-4D97-AF65-F5344CB8AC3E}">
        <p14:creationId xmlns:p14="http://schemas.microsoft.com/office/powerpoint/2010/main" val="171553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7A124D0-BD9C-ED20-F25C-8E32209BB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623" y="674399"/>
            <a:ext cx="10182688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Titus 1:2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 hope of eternal life which God, who cannot lie, promised before time began.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CA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 John 2:25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And this is the promise that He has promised us—eternal life.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CA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John 17:3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“And this is eternal life, that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they may know You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the only true God, and Jesus Christ whom You have sent.”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816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A386A-AE90-3534-AA64-4030A62B7F5D}"/>
              </a:ext>
            </a:extLst>
          </p:cNvPr>
          <p:cNvSpPr txBox="1"/>
          <p:nvPr/>
        </p:nvSpPr>
        <p:spPr>
          <a:xfrm>
            <a:off x="870012" y="982709"/>
            <a:ext cx="8413811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Hebrews 6:17-18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17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Thus God, determining to show more abundantly to the heirs of promise the immutability of His counsel, confirmed </a:t>
            </a:r>
            <a:r>
              <a:rPr lang="en-US" sz="32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by an oath, </a:t>
            </a:r>
            <a:r>
              <a:rPr lang="en-US" sz="32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18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 by two immutable things, in which it </a:t>
            </a:r>
            <a:r>
              <a:rPr lang="en-US" sz="32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impossible for God to lie, we might have strong consolation, who have fled for refuge to lay hold of the hope set before </a:t>
            </a:r>
            <a:r>
              <a:rPr lang="en-US" sz="32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CA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4779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A6C582-25F0-47A8-9038-24FC1908A591}"/>
              </a:ext>
            </a:extLst>
          </p:cNvPr>
          <p:cNvSpPr txBox="1"/>
          <p:nvPr/>
        </p:nvSpPr>
        <p:spPr>
          <a:xfrm>
            <a:off x="1012054" y="1703591"/>
            <a:ext cx="8200747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Jeremiah 9:24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“But let him who glories glory in this, that he understands and </a:t>
            </a: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knows Me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that I </a:t>
            </a:r>
            <a:r>
              <a:rPr lang="en-US" sz="32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am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LORD, exercising lovingkindness, judgment, and righteousness in the earth. For in these I delight,” says the LORD.”</a:t>
            </a:r>
            <a:endParaRPr lang="en-CA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857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451927-5A1D-B44A-2B87-99F65EA996F0}"/>
              </a:ext>
            </a:extLst>
          </p:cNvPr>
          <p:cNvSpPr txBox="1"/>
          <p:nvPr/>
        </p:nvSpPr>
        <p:spPr>
          <a:xfrm>
            <a:off x="887767" y="1591725"/>
            <a:ext cx="9081856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John 2:3-5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Now by this we </a:t>
            </a: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that we </a:t>
            </a: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Him, if we keep His commandments. </a:t>
            </a:r>
            <a:r>
              <a:rPr lang="en-US" sz="32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He who says, “I </a:t>
            </a: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Him,” and does not keep His commandments, is a liar, and the truth is not in him. </a:t>
            </a:r>
            <a:r>
              <a:rPr lang="en-US" sz="32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But whoever keeps His word, truly the love of God is perfected in him. By this we </a:t>
            </a: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that we are in Him.</a:t>
            </a:r>
            <a:endParaRPr lang="en-CA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623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D940AC-A045-024C-AF21-FC42948BD016}"/>
              </a:ext>
            </a:extLst>
          </p:cNvPr>
          <p:cNvSpPr txBox="1"/>
          <p:nvPr/>
        </p:nvSpPr>
        <p:spPr>
          <a:xfrm>
            <a:off x="727969" y="693289"/>
            <a:ext cx="9889724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John 2:18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Little children, </a:t>
            </a: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is the last hour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and as you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have heard that the Antichrist is coming, even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now many antichrists have come, by which we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that </a:t>
            </a: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is the last hour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CA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John 2:20-21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But you have an anointing from the Holy One,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you </a:t>
            </a: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all things. </a:t>
            </a:r>
            <a:r>
              <a:rPr lang="en-US" sz="32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21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 have not written to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you because you do not </a:t>
            </a: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truth, but because you </a:t>
            </a: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it, and that no lie is of the truth.</a:t>
            </a:r>
            <a:endParaRPr lang="en-CA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154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28C64BB-80A3-3329-6971-DE1475B7F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561" y="845161"/>
            <a:ext cx="9330429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 John 2:29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If you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know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that He is righteous, you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know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that everyone who practices righteousness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 born of Him.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CA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 John 3:2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Beloved, now we are children of God; and it has not yet been revealed what we shall be, but we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know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that when He is revealed, we shall be like Him, for we shall see Him as He is.</a:t>
            </a:r>
            <a:endParaRPr kumimoji="0" lang="en-CA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689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669EF60D-A7E5-B572-3ADD-783BE9C724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3176" y="1353007"/>
            <a:ext cx="8984202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 John 3:5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And you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know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that He was manifested to take away our sins, and in Him there is no sin.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CA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 John 3:19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And by this we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know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we are of the truth, and shall assure our hearts before Him.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492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1519A58-51ED-9493-5DA7-303C4E2431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725" y="1100261"/>
            <a:ext cx="9907479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 John 3:24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Now he who keeps His commandments abides in Him, and He in him. And by this we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know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that He abides in us, by the Spirit whom He has given us.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CA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 John 4:6-8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 are of God. He who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knows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God hears us; he who is not of God does not hear us. By this we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know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the spirit of truth and the spirit of error.</a:t>
            </a:r>
            <a:endParaRPr kumimoji="0" lang="en-CA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26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1519A58-51ED-9493-5DA7-303C4E2431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336" y="1222194"/>
            <a:ext cx="8682361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 John 4:13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By this we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know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that we abide in Him, and He in us, because He has given us of His Spirit.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CA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 John 5:2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By this we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know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that we love the children of God, when we love God and keep His commandments.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436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1519A58-51ED-9493-5DA7-303C4E2431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336" y="2049634"/>
            <a:ext cx="9534618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 John 5:13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These things I have written to you who believe in the name of the Son of God, that you may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know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that you have eternal life, and that you may 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continue to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believe in the name of the Son of God.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984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2CD256C-46D3-0F24-6137-FFB67D6298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07" y="539150"/>
            <a:ext cx="10342484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Psalm 111:10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fear of the LORD 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the beginning of wisdom;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good understanding have all those who do 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His commandments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His praise endures forever.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CA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Proverbs 9:10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fear of the LORD 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the beginning of wisdom, and the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knowledge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of the Holy One 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understanding.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CA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Job 18:21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“Surely such 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are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the dwellings of the wicked, and this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the place of 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him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who does not know God.”	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688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59D4AFD-FBB4-54CF-205F-C79C17580919}"/>
              </a:ext>
            </a:extLst>
          </p:cNvPr>
          <p:cNvSpPr txBox="1"/>
          <p:nvPr/>
        </p:nvSpPr>
        <p:spPr>
          <a:xfrm>
            <a:off x="532661" y="920621"/>
            <a:ext cx="10369118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John 5:17-20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17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All unrighteousness is sin, and there is sin not </a:t>
            </a:r>
            <a:r>
              <a:rPr lang="en-US" sz="32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leading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 death. </a:t>
            </a:r>
            <a:r>
              <a:rPr lang="en-US" sz="32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18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</a:t>
            </a: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that whoever is born of God does not sin; but he who has been born of God keeps himself, and the wicked one does not touch him. </a:t>
            </a:r>
            <a:r>
              <a:rPr lang="en-US" sz="32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19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</a:t>
            </a: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that we are of God, and the whole world lies </a:t>
            </a:r>
            <a:r>
              <a:rPr lang="en-US" sz="32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under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sway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the wicked one. </a:t>
            </a:r>
            <a:r>
              <a:rPr lang="en-US" sz="32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we </a:t>
            </a: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that the Son of God has come and has given us an understanding, that we may </a:t>
            </a: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Him who is true, in His Son Jesus Christ. This is the true God and eternal life.</a:t>
            </a:r>
            <a:endParaRPr lang="en-CA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8338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DABDD63-ED34-83F6-9CFF-2337820C1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623" y="2459824"/>
            <a:ext cx="822960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 John 4:19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 love Him because He first loved us.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4789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7B8DC3-C859-67AD-EB69-BADB25E93777}"/>
              </a:ext>
            </a:extLst>
          </p:cNvPr>
          <p:cNvSpPr txBox="1"/>
          <p:nvPr/>
        </p:nvSpPr>
        <p:spPr>
          <a:xfrm>
            <a:off x="3047260" y="2947080"/>
            <a:ext cx="6094520" cy="968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</a:t>
            </a:r>
            <a:r>
              <a:rPr lang="en-US" sz="18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Scripture quoted was taken from the New King James Version®. Copyright © 1982 by Thomas Nelson. Used by permission. All rights reserved.</a:t>
            </a:r>
            <a:endParaRPr lang="en-CA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882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3B36B3D-E073-DBCC-BAF4-90520ADD6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393" y="503640"/>
            <a:ext cx="9809826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John 3:36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“He who believes in the Son has everlasting life; and he who does not believe the Son shall not see life, but the wrath of God abides in him.”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CA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Romans 3:21-23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21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But now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the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righteousness of God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apart from the law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revealed, being witnessed by the Law and the prophets, 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22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even the righteousness of God, through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faith</a:t>
            </a:r>
            <a:r>
              <a:rPr kumimoji="0" lang="en-US" altLang="en-US" sz="3200" b="0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 Jesus Christ, to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all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and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on all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who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believe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23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 there is no difference; for all have sinned and fall short of the glory of God.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054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3756C36-B589-F75E-EAE6-70E7BD4EC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746" y="920621"/>
            <a:ext cx="10315852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Romans 5:1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Therefore, having been justified by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faith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we have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peace with God through our Lord Jesus Christ.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CA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Romans 10:4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 Christ 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the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end of the law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 righteousness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 everyone who believes. ...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Romans 10:10a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10a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 with the heart one believes unto righteousness...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812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4A823AC-848F-00F5-5162-C66FD8355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379" y="783019"/>
            <a:ext cx="9250532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Romans 10:17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 then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faith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comes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by hearing, and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hearing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by the word of God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CA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 Corinthians 5:7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 we walk by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faith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not by sight.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CA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Hebrews 11:1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Now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faith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is the substance of things hoped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for, the evidence of things not seen.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48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E78BE21-9D6E-DDD6-036C-C43D22EEC4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602" y="836284"/>
            <a:ext cx="9294920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Hebrews 11:6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But without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faith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it is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impossible to please 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Him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 he who comes to God must believe that He is, and 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that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He is a rewarder of those who diligently seek Him.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CA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Romans 8:28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And we know that all things work together for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good to those who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love God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to those who are called according to </a:t>
            </a:r>
            <a:r>
              <a:rPr kumimoji="0" lang="en-US" altLang="en-US" sz="3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His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purpose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94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65E8EA-7832-B2A4-B5D7-11F98E4364A4}"/>
              </a:ext>
            </a:extLst>
          </p:cNvPr>
          <p:cNvSpPr txBox="1"/>
          <p:nvPr/>
        </p:nvSpPr>
        <p:spPr>
          <a:xfrm>
            <a:off x="568171" y="743011"/>
            <a:ext cx="10626571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Deuteronomy 32:20b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“they </a:t>
            </a:r>
            <a:r>
              <a:rPr lang="en-US" sz="32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are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 perverse generation, children in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whom is no </a:t>
            </a:r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faith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.”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CA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Habakkuk 2:4b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just shall live by his </a:t>
            </a: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faith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CA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Isaiah 33:6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Wisdom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and </a:t>
            </a: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knowledge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will be the stability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your times, </a:t>
            </a:r>
            <a:r>
              <a:rPr lang="en-US" sz="32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the strength of salvation;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fear of the LORD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His treasure.</a:t>
            </a:r>
            <a:endParaRPr lang="en-CA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442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EAED8E-3E03-6880-52EA-9FCBDB64F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071" y="845162"/>
            <a:ext cx="8705088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Matthew 17:20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Then Jesus said to them, “Because of your unbelief; for assuredly, I say to you, if you have </a:t>
            </a:r>
            <a:r>
              <a:rPr kumimoji="0" lang="en-US" altLang="en-US" sz="3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faith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as a mustard seed, you will say to this mountain, ‘Move from here to there,’ and it will move; and nothing will be impossible for you.”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CA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Matthew 17:21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“However, this kind does not go out except by prayer and fasting.”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241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BAFA28-3C04-B9A5-2A92-E2F304832807}"/>
              </a:ext>
            </a:extLst>
          </p:cNvPr>
          <p:cNvSpPr txBox="1"/>
          <p:nvPr/>
        </p:nvSpPr>
        <p:spPr>
          <a:xfrm>
            <a:off x="1278384" y="1545584"/>
            <a:ext cx="7827885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Hosea 6:6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“For </a:t>
            </a: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 desire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mercy [faithfulness] and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not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sacrifice, and </a:t>
            </a:r>
            <a:r>
              <a:rPr lang="en-US" sz="3200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knowledge of God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b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more than burnt offerings.”</a:t>
            </a:r>
            <a:endParaRPr lang="en-CA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937134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48</TotalTime>
  <Words>1360</Words>
  <Application>Microsoft Office PowerPoint</Application>
  <PresentationFormat>Widescreen</PresentationFormat>
  <Paragraphs>39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Corbel</vt:lpstr>
      <vt:lpstr>Times New Roman</vt:lpstr>
      <vt:lpstr>Depth</vt:lpstr>
      <vt:lpstr>How do we Attain Faith?  What is Faith?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do we Attain Faith?  What is Faith?</dc:title>
  <dc:creator>Elfriede Copple</dc:creator>
  <cp:lastModifiedBy>Elfriede Copple</cp:lastModifiedBy>
  <cp:revision>5</cp:revision>
  <dcterms:created xsi:type="dcterms:W3CDTF">2024-03-15T21:36:11Z</dcterms:created>
  <dcterms:modified xsi:type="dcterms:W3CDTF">2024-03-15T22:24:59Z</dcterms:modified>
</cp:coreProperties>
</file>