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19"/>
  </p:handoutMasterIdLst>
  <p:sldIdLst>
    <p:sldId id="256" r:id="rId2"/>
    <p:sldId id="257" r:id="rId3"/>
    <p:sldId id="258" r:id="rId4"/>
    <p:sldId id="260" r:id="rId5"/>
    <p:sldId id="259" r:id="rId6"/>
    <p:sldId id="261" r:id="rId7"/>
    <p:sldId id="262" r:id="rId8"/>
    <p:sldId id="263" r:id="rId9"/>
    <p:sldId id="264" r:id="rId10"/>
    <p:sldId id="265" r:id="rId11"/>
    <p:sldId id="267" r:id="rId12"/>
    <p:sldId id="268" r:id="rId13"/>
    <p:sldId id="269" r:id="rId14"/>
    <p:sldId id="270" r:id="rId15"/>
    <p:sldId id="271" r:id="rId16"/>
    <p:sldId id="272" r:id="rId17"/>
    <p:sldId id="273" r:id="rId18"/>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5" d="100"/>
          <a:sy n="55" d="100"/>
        </p:scale>
        <p:origin x="-2904" y="-102"/>
      </p:cViewPr>
      <p:guideLst>
        <p:guide orient="horz" pos="2934"/>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C518A843-175F-46E3-BBDE-869CD1971B6F}" type="datetimeFigureOut">
              <a:rPr lang="en-US" smtClean="0"/>
              <a:pPr/>
              <a:t>7/12/2020</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87DCE9D8-DD60-4F53-96A1-C6BB8998848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D7A5EE0-A1C0-4466-8AF5-37257C2F2F7E}" type="datetimeFigureOut">
              <a:rPr lang="en-US" smtClean="0"/>
              <a:pPr/>
              <a:t>7/12/2020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64F6E76-8D04-476F-BC0C-5A11703CB8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7A5EE0-A1C0-4466-8AF5-37257C2F2F7E}" type="datetimeFigureOut">
              <a:rPr lang="en-US" smtClean="0"/>
              <a:pPr/>
              <a:t>7/12/2020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F6E76-8D04-476F-BC0C-5A11703CB8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7A5EE0-A1C0-4466-8AF5-37257C2F2F7E}" type="datetimeFigureOut">
              <a:rPr lang="en-US" smtClean="0"/>
              <a:pPr/>
              <a:t>7/12/2020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F6E76-8D04-476F-BC0C-5A11703CB8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7A5EE0-A1C0-4466-8AF5-37257C2F2F7E}" type="datetimeFigureOut">
              <a:rPr lang="en-US" smtClean="0"/>
              <a:pPr/>
              <a:t>7/12/2020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F6E76-8D04-476F-BC0C-5A11703CB8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D7A5EE0-A1C0-4466-8AF5-37257C2F2F7E}" type="datetimeFigureOut">
              <a:rPr lang="en-US" smtClean="0"/>
              <a:pPr/>
              <a:t>7/12/2020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F6E76-8D04-476F-BC0C-5A11703CB8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7A5EE0-A1C0-4466-8AF5-37257C2F2F7E}" type="datetimeFigureOut">
              <a:rPr lang="en-US" smtClean="0"/>
              <a:pPr/>
              <a:t>7/12/2020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4F6E76-8D04-476F-BC0C-5A11703CB8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D7A5EE0-A1C0-4466-8AF5-37257C2F2F7E}" type="datetimeFigureOut">
              <a:rPr lang="en-US" smtClean="0"/>
              <a:pPr/>
              <a:t>7/12/2020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4F6E76-8D04-476F-BC0C-5A11703CB8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D7A5EE0-A1C0-4466-8AF5-37257C2F2F7E}" type="datetimeFigureOut">
              <a:rPr lang="en-US" smtClean="0"/>
              <a:pPr/>
              <a:t>7/12/2020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4F6E76-8D04-476F-BC0C-5A11703CB8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7A5EE0-A1C0-4466-8AF5-37257C2F2F7E}" type="datetimeFigureOut">
              <a:rPr lang="en-US" smtClean="0"/>
              <a:pPr/>
              <a:t>7/12/2020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4F6E76-8D04-476F-BC0C-5A11703CB8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7A5EE0-A1C0-4466-8AF5-37257C2F2F7E}" type="datetimeFigureOut">
              <a:rPr lang="en-US" smtClean="0"/>
              <a:pPr/>
              <a:t>7/12/2020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4F6E76-8D04-476F-BC0C-5A11703CB8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D7A5EE0-A1C0-4466-8AF5-37257C2F2F7E}" type="datetimeFigureOut">
              <a:rPr lang="en-US" smtClean="0"/>
              <a:pPr/>
              <a:t>7/12/2020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64F6E76-8D04-476F-BC0C-5A11703CB87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D7A5EE0-A1C0-4466-8AF5-37257C2F2F7E}" type="datetimeFigureOut">
              <a:rPr lang="en-US" smtClean="0"/>
              <a:pPr/>
              <a:t>7/12/2020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64F6E76-8D04-476F-BC0C-5A11703CB87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988840"/>
            <a:ext cx="7851648" cy="1828800"/>
          </a:xfrm>
        </p:spPr>
        <p:txBody>
          <a:bodyPr>
            <a:normAutofit fontScale="90000"/>
          </a:bodyPr>
          <a:lstStyle/>
          <a:p>
            <a:r>
              <a:rPr lang="en-US" dirty="0" smtClean="0">
                <a:solidFill>
                  <a:srgbClr val="FFC000"/>
                </a:solidFill>
              </a:rPr>
              <a:t>Fulfilled Prophecies </a:t>
            </a:r>
            <a:br>
              <a:rPr lang="en-US" dirty="0" smtClean="0">
                <a:solidFill>
                  <a:srgbClr val="FFC000"/>
                </a:solidFill>
              </a:rPr>
            </a:br>
            <a:r>
              <a:rPr lang="en-US" dirty="0" smtClean="0">
                <a:solidFill>
                  <a:srgbClr val="FFC000"/>
                </a:solidFill>
              </a:rPr>
              <a:t>Stir the Heart </a:t>
            </a:r>
            <a:br>
              <a:rPr lang="en-US" dirty="0" smtClean="0">
                <a:solidFill>
                  <a:srgbClr val="FFC000"/>
                </a:solidFill>
              </a:rPr>
            </a:br>
            <a:r>
              <a:rPr lang="en-US" dirty="0" smtClean="0">
                <a:solidFill>
                  <a:srgbClr val="FFC000"/>
                </a:solidFill>
              </a:rPr>
              <a:t>to Contemplate Belief</a:t>
            </a:r>
            <a:endParaRPr lang="en-US" dirty="0">
              <a:solidFill>
                <a:srgbClr val="FFC000"/>
              </a:solidFill>
            </a:endParaRPr>
          </a:p>
        </p:txBody>
      </p:sp>
      <p:sp>
        <p:nvSpPr>
          <p:cNvPr id="3" name="Subtitle 2"/>
          <p:cNvSpPr>
            <a:spLocks noGrp="1"/>
          </p:cNvSpPr>
          <p:nvPr>
            <p:ph type="subTitle" idx="1"/>
          </p:nvPr>
        </p:nvSpPr>
        <p:spPr>
          <a:xfrm>
            <a:off x="539552" y="3861048"/>
            <a:ext cx="7854696" cy="1064560"/>
          </a:xfrm>
        </p:spPr>
        <p:txBody>
          <a:bodyPr/>
          <a:lstStyle/>
          <a:p>
            <a:r>
              <a:rPr lang="en-US" b="1" dirty="0" smtClean="0"/>
              <a:t>Part 1</a:t>
            </a:r>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8229600" cy="4983832"/>
          </a:xfrm>
        </p:spPr>
        <p:txBody>
          <a:bodyPr/>
          <a:lstStyle/>
          <a:p>
            <a:r>
              <a:rPr lang="en-US" b="1" dirty="0" smtClean="0"/>
              <a:t>1 John 4:1</a:t>
            </a:r>
            <a:r>
              <a:rPr lang="en-US" dirty="0" smtClean="0"/>
              <a:t>   </a:t>
            </a:r>
            <a:br>
              <a:rPr lang="en-US" dirty="0" smtClean="0"/>
            </a:br>
            <a:r>
              <a:rPr lang="en-US" dirty="0" smtClean="0"/>
              <a:t>Beloved, do not believe every spirit, but test the spirits, whether they are of God; because many false prophets have gone out into the world.</a:t>
            </a:r>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4784"/>
            <a:ext cx="8229600" cy="4839816"/>
          </a:xfrm>
        </p:spPr>
        <p:txBody>
          <a:bodyPr/>
          <a:lstStyle/>
          <a:p>
            <a:r>
              <a:rPr lang="en-US" b="1" dirty="0" smtClean="0"/>
              <a:t>Isaiah 1:1</a:t>
            </a:r>
            <a:r>
              <a:rPr lang="en-US" dirty="0" smtClean="0"/>
              <a:t>   </a:t>
            </a:r>
            <a:br>
              <a:rPr lang="en-US" dirty="0" smtClean="0"/>
            </a:br>
            <a:r>
              <a:rPr lang="en-US" dirty="0" smtClean="0"/>
              <a:t>THE </a:t>
            </a:r>
            <a:r>
              <a:rPr lang="en-US" u="sng" dirty="0" smtClean="0"/>
              <a:t>vision</a:t>
            </a:r>
            <a:r>
              <a:rPr lang="en-US" dirty="0" smtClean="0"/>
              <a:t> of </a:t>
            </a:r>
            <a:r>
              <a:rPr lang="en-US" dirty="0" err="1" smtClean="0"/>
              <a:t>Isāiah</a:t>
            </a:r>
            <a:r>
              <a:rPr lang="en-US" dirty="0" smtClean="0"/>
              <a:t> the son of </a:t>
            </a:r>
            <a:r>
              <a:rPr lang="en-US" dirty="0" err="1" smtClean="0"/>
              <a:t>Āmoz</a:t>
            </a:r>
            <a:r>
              <a:rPr lang="en-US" dirty="0" smtClean="0"/>
              <a:t>, which he saw concerning Judah and Jerusalem in the days of </a:t>
            </a:r>
            <a:r>
              <a:rPr lang="en-US" dirty="0" err="1" smtClean="0"/>
              <a:t>Uzzīah</a:t>
            </a:r>
            <a:r>
              <a:rPr lang="en-US" dirty="0" smtClean="0"/>
              <a:t>, </a:t>
            </a:r>
            <a:r>
              <a:rPr lang="en-US" dirty="0" err="1" smtClean="0"/>
              <a:t>Jōtham</a:t>
            </a:r>
            <a:r>
              <a:rPr lang="en-US" dirty="0" smtClean="0"/>
              <a:t>, </a:t>
            </a:r>
            <a:r>
              <a:rPr lang="en-US" dirty="0" err="1" smtClean="0"/>
              <a:t>Āhaz</a:t>
            </a:r>
            <a:r>
              <a:rPr lang="en-US" dirty="0" smtClean="0"/>
              <a:t> </a:t>
            </a:r>
            <a:r>
              <a:rPr lang="en-US" i="1" dirty="0" smtClean="0"/>
              <a:t>and</a:t>
            </a:r>
            <a:r>
              <a:rPr lang="en-US" dirty="0" smtClean="0"/>
              <a:t> </a:t>
            </a:r>
            <a:r>
              <a:rPr lang="en-US" dirty="0" err="1" smtClean="0"/>
              <a:t>Hezekīah</a:t>
            </a:r>
            <a:r>
              <a:rPr lang="en-US" dirty="0" smtClean="0"/>
              <a:t>, kings of Judah.</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lstStyle/>
          <a:p>
            <a:r>
              <a:rPr lang="en-US" b="1" dirty="0" smtClean="0"/>
              <a:t>Isaiah 44:24a, 28; 45:1</a:t>
            </a:r>
            <a:r>
              <a:rPr lang="en-US" dirty="0" smtClean="0"/>
              <a:t>   </a:t>
            </a:r>
            <a:br>
              <a:rPr lang="en-US" dirty="0" smtClean="0"/>
            </a:br>
            <a:r>
              <a:rPr lang="en-US" baseline="30000" dirty="0" smtClean="0"/>
              <a:t>24a</a:t>
            </a:r>
            <a:r>
              <a:rPr lang="en-US" dirty="0" smtClean="0"/>
              <a:t>Thus says the LORD, your Redeemer ... </a:t>
            </a:r>
            <a:r>
              <a:rPr lang="en-US" baseline="30000" dirty="0" smtClean="0"/>
              <a:t>28</a:t>
            </a:r>
            <a:r>
              <a:rPr lang="en-US" dirty="0" smtClean="0"/>
              <a:t>“Who says of Cyrus, ‘</a:t>
            </a:r>
            <a:r>
              <a:rPr lang="en-US" i="1" dirty="0" smtClean="0"/>
              <a:t>He is</a:t>
            </a:r>
            <a:r>
              <a:rPr lang="en-US" dirty="0" smtClean="0"/>
              <a:t> My shepherd, and he shall perform all My pleasure, saying to Jerusalem, “You shall be built,” and to the temple, “Your foundation shall be laid.”’ </a:t>
            </a:r>
            <a:r>
              <a:rPr lang="en-US" baseline="30000" dirty="0" smtClean="0"/>
              <a:t>45:1</a:t>
            </a:r>
            <a:r>
              <a:rPr lang="en-US" dirty="0" smtClean="0"/>
              <a:t>“Thus says the LORD to His anointed, to Cyrus, whose right hand I have held—to subdue nations before him and loose the armor of kings, to open before him the double doors, so that the gates will not be shut:”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lstStyle/>
          <a:p>
            <a:r>
              <a:rPr lang="en-US" b="1" dirty="0" smtClean="0"/>
              <a:t>2 Chronicles 36:21b-23</a:t>
            </a:r>
            <a:r>
              <a:rPr lang="en-US" dirty="0" smtClean="0"/>
              <a:t>   </a:t>
            </a:r>
            <a:br>
              <a:rPr lang="en-US" dirty="0" smtClean="0"/>
            </a:br>
            <a:r>
              <a:rPr lang="en-US" baseline="30000" dirty="0" smtClean="0"/>
              <a:t>21b</a:t>
            </a:r>
            <a:r>
              <a:rPr lang="en-US" dirty="0" smtClean="0"/>
              <a:t>As long as she [Jerusalem] lay desolate she kept Sabbath, to fulfill seventy years. </a:t>
            </a:r>
            <a:r>
              <a:rPr lang="en-US" baseline="30000" dirty="0" smtClean="0"/>
              <a:t>22</a:t>
            </a:r>
            <a:r>
              <a:rPr lang="en-US" dirty="0" smtClean="0"/>
              <a:t>Now in the first year of Cyrus king of Persia, that the word of the LORD by the mouth of Jeremiah might be fulfilled, the LORD stirred up the spirit of Cyrus king of Persia, so that he made a proclamation throughout all his kingdom, and also </a:t>
            </a:r>
            <a:r>
              <a:rPr lang="en-US" i="1" dirty="0" smtClean="0"/>
              <a:t>put it</a:t>
            </a:r>
            <a:r>
              <a:rPr lang="en-US" dirty="0" smtClean="0"/>
              <a:t> in writing, saying, </a:t>
            </a:r>
            <a:r>
              <a:rPr lang="en-US" baseline="30000" dirty="0" smtClean="0"/>
              <a:t>23</a:t>
            </a:r>
            <a:r>
              <a:rPr lang="en-US" dirty="0" smtClean="0"/>
              <a:t>Thus says Cyrus king of Persia: All the kingdoms of the earth the LORD God of heaven has given me. And He has commanded me to build Him a house [Temple] at Jerusalem which is in Judah. Who </a:t>
            </a:r>
            <a:r>
              <a:rPr lang="en-US" i="1" dirty="0" smtClean="0"/>
              <a:t>is</a:t>
            </a:r>
            <a:r>
              <a:rPr lang="en-US" dirty="0" smtClean="0"/>
              <a:t> among you of all His people? May the LORD his God </a:t>
            </a:r>
            <a:r>
              <a:rPr lang="en-US" i="1" dirty="0" smtClean="0"/>
              <a:t>be</a:t>
            </a:r>
            <a:r>
              <a:rPr lang="en-US" dirty="0" smtClean="0"/>
              <a:t> with him, and let him go up!</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normAutofit fontScale="92500" lnSpcReduction="20000"/>
          </a:bodyPr>
          <a:lstStyle/>
          <a:p>
            <a:r>
              <a:rPr lang="en-US" b="1" dirty="0" smtClean="0"/>
              <a:t>Ezra 1:1-3</a:t>
            </a:r>
            <a:r>
              <a:rPr lang="en-US" dirty="0" smtClean="0"/>
              <a:t>   Now in the first year of Cyrus king of Persia, that the word of the LORD by the mouth of Jeremiah might be fulfilled, the LORD stirred up the spirit of Cyrus king of Persia, so that he made a proclamation throughout all his kingdom, and also </a:t>
            </a:r>
            <a:r>
              <a:rPr lang="en-US" i="1" dirty="0" smtClean="0"/>
              <a:t>put it</a:t>
            </a:r>
            <a:r>
              <a:rPr lang="en-US" dirty="0" smtClean="0"/>
              <a:t> in writing, saying, </a:t>
            </a:r>
            <a:r>
              <a:rPr lang="en-US" baseline="30000" dirty="0" smtClean="0"/>
              <a:t>2</a:t>
            </a:r>
            <a:r>
              <a:rPr lang="en-US" dirty="0" smtClean="0"/>
              <a:t>Thus says Cyrus king of Persia: All the kingdoms of the earth the LORD God of heaven has given me. And He has commanded me to build Him a house at Jerusalem which </a:t>
            </a:r>
            <a:r>
              <a:rPr lang="en-US" i="1" dirty="0" smtClean="0"/>
              <a:t>is</a:t>
            </a:r>
            <a:r>
              <a:rPr lang="en-US" dirty="0" smtClean="0"/>
              <a:t> in Judah. </a:t>
            </a:r>
            <a:r>
              <a:rPr lang="en-US" baseline="30000" dirty="0" smtClean="0"/>
              <a:t>3</a:t>
            </a:r>
            <a:r>
              <a:rPr lang="en-US" dirty="0" smtClean="0"/>
              <a:t>Who </a:t>
            </a:r>
            <a:r>
              <a:rPr lang="en-US" i="1" dirty="0" smtClean="0"/>
              <a:t>is</a:t>
            </a:r>
            <a:r>
              <a:rPr lang="en-US" dirty="0" smtClean="0"/>
              <a:t> among you of all His people? May his God be with him, and let him go up to Jerusalem which </a:t>
            </a:r>
            <a:r>
              <a:rPr lang="en-US" i="1" dirty="0" smtClean="0"/>
              <a:t>is</a:t>
            </a:r>
            <a:r>
              <a:rPr lang="en-US" dirty="0" smtClean="0"/>
              <a:t> in Judah, and build the house of the LORD God of Israel (He </a:t>
            </a:r>
            <a:r>
              <a:rPr lang="en-US" i="1" dirty="0" smtClean="0"/>
              <a:t>is</a:t>
            </a:r>
            <a:r>
              <a:rPr lang="en-US" dirty="0" smtClean="0"/>
              <a:t> God), which </a:t>
            </a:r>
            <a:r>
              <a:rPr lang="en-US" i="1" dirty="0" smtClean="0"/>
              <a:t>is</a:t>
            </a:r>
            <a:r>
              <a:rPr lang="en-US" dirty="0" smtClean="0"/>
              <a:t> Jerusalem.</a:t>
            </a:r>
            <a:br>
              <a:rPr lang="en-US" dirty="0" smtClean="0"/>
            </a:br>
            <a:endParaRPr lang="en-US" dirty="0" smtClean="0"/>
          </a:p>
          <a:p>
            <a:r>
              <a:rPr lang="en-US" b="1" dirty="0" smtClean="0"/>
              <a:t>Jeremiah 29:10</a:t>
            </a:r>
            <a:r>
              <a:rPr lang="en-US" dirty="0" smtClean="0"/>
              <a:t>   For thus says the LORD: After seventy [exiled] years are completed at Babylon, I will visit you and perform My good word toward you, and cause you to return to this place.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911824"/>
          </a:xfrm>
        </p:spPr>
        <p:txBody>
          <a:bodyPr/>
          <a:lstStyle/>
          <a:p>
            <a:r>
              <a:rPr lang="en-US" b="1" dirty="0" smtClean="0"/>
              <a:t>Hebrews 11:37</a:t>
            </a:r>
            <a:r>
              <a:rPr lang="en-US" dirty="0" smtClean="0"/>
              <a:t>   </a:t>
            </a:r>
            <a:br>
              <a:rPr lang="en-US" dirty="0" smtClean="0"/>
            </a:br>
            <a:r>
              <a:rPr lang="en-US" dirty="0" smtClean="0"/>
              <a:t>They were stoned, they were sawn in two, were tempted, were slain with the sword. They wandered about in sheepskins and goatskins, being destitute, afflicted, tormented­—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4784"/>
            <a:ext cx="8229600" cy="4839816"/>
          </a:xfrm>
        </p:spPr>
        <p:txBody>
          <a:bodyPr/>
          <a:lstStyle/>
          <a:p>
            <a:r>
              <a:rPr lang="en-US" b="1" dirty="0" smtClean="0"/>
              <a:t>Matthew 23:29-31</a:t>
            </a:r>
            <a:r>
              <a:rPr lang="en-US" dirty="0" smtClean="0"/>
              <a:t>    </a:t>
            </a:r>
            <a:br>
              <a:rPr lang="en-US" dirty="0" smtClean="0"/>
            </a:br>
            <a:r>
              <a:rPr lang="en-US" baseline="30000" dirty="0" smtClean="0"/>
              <a:t>29</a:t>
            </a:r>
            <a:r>
              <a:rPr lang="en-US" dirty="0" smtClean="0"/>
              <a:t>“Woe to you, scribes and Pharisees, hypocrites! Because you build the tombs of the prophets and adorn the monuments of the righteous, </a:t>
            </a:r>
            <a:r>
              <a:rPr lang="en-US" baseline="30000" dirty="0" smtClean="0"/>
              <a:t>30</a:t>
            </a:r>
            <a:r>
              <a:rPr lang="en-US" dirty="0" smtClean="0"/>
              <a:t>and say, ‘If we had lived in the days of our fathers, we would not have been partakers with them in the blood of the prophets.’ </a:t>
            </a:r>
            <a:r>
              <a:rPr lang="en-US" baseline="30000" dirty="0" smtClean="0"/>
              <a:t>31</a:t>
            </a:r>
            <a:r>
              <a:rPr lang="en-US" dirty="0" smtClean="0"/>
              <a:t>Therefore you are witnesses against yourselves that you are sons of </a:t>
            </a:r>
            <a:r>
              <a:rPr lang="en-US" u="sng" dirty="0" smtClean="0"/>
              <a:t>those who murdered the prophets</a:t>
            </a:r>
            <a:r>
              <a:rPr lang="en-US" dirty="0" smtClean="0"/>
              <a: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8229600" cy="4983832"/>
          </a:xfrm>
        </p:spPr>
        <p:txBody>
          <a:bodyPr>
            <a:normAutofit/>
          </a:bodyPr>
          <a:lstStyle/>
          <a:p>
            <a:r>
              <a:rPr lang="en-US" b="1" dirty="0" smtClean="0"/>
              <a:t>John 3:14b-17</a:t>
            </a:r>
            <a:r>
              <a:rPr lang="en-US" dirty="0" smtClean="0"/>
              <a:t>   </a:t>
            </a:r>
            <a:br>
              <a:rPr lang="en-US" dirty="0" smtClean="0"/>
            </a:br>
            <a:r>
              <a:rPr lang="en-US" baseline="30000" dirty="0" smtClean="0"/>
              <a:t>14b</a:t>
            </a:r>
            <a:r>
              <a:rPr lang="en-US" dirty="0" smtClean="0"/>
              <a:t>“so must the Son of Man be lifted up [past], </a:t>
            </a:r>
            <a:r>
              <a:rPr lang="en-US" baseline="30000" dirty="0" smtClean="0"/>
              <a:t>15</a:t>
            </a:r>
            <a:r>
              <a:rPr lang="en-US" dirty="0" smtClean="0"/>
              <a:t>that whoever believes in Him [present] should not perish but have [future] eternal life. </a:t>
            </a:r>
            <a:r>
              <a:rPr lang="en-US" baseline="30000" dirty="0" smtClean="0"/>
              <a:t>16</a:t>
            </a:r>
            <a:r>
              <a:rPr lang="en-US" dirty="0" smtClean="0"/>
              <a:t>For God so loved the world that He gave His only begotten Son, that whoever believes in Him should not perish but have everlasting life. </a:t>
            </a:r>
            <a:r>
              <a:rPr lang="en-US" baseline="30000" dirty="0" smtClean="0"/>
              <a:t>17</a:t>
            </a:r>
            <a:r>
              <a:rPr lang="en-US" dirty="0" smtClean="0"/>
              <a:t>For God did not send His Son into the world to condemn the world, but that the world through Him might be saved</a:t>
            </a:r>
            <a:r>
              <a:rPr lang="en-US" dirty="0" smtClean="0"/>
              <a:t>.”</a:t>
            </a:r>
            <a:br>
              <a:rPr lang="en-US" dirty="0" smtClean="0"/>
            </a:br>
            <a:r>
              <a:rPr lang="en-US" dirty="0" smtClean="0"/>
              <a:t/>
            </a:r>
            <a:br>
              <a:rPr lang="en-US" dirty="0" smtClean="0"/>
            </a:br>
            <a:r>
              <a:rPr lang="en-US" sz="1800" dirty="0" smtClean="0"/>
              <a:t>Scripture taken from the </a:t>
            </a:r>
            <a:r>
              <a:rPr lang="en-US" sz="1800" i="1" dirty="0" smtClean="0"/>
              <a:t>New King James Version</a:t>
            </a:r>
            <a:r>
              <a:rPr lang="en-US" sz="1800" dirty="0" smtClean="0"/>
              <a:t>. Copyright © 1979, 1980, 1982 by Thomas Nelson Inc. Used by permission. All rights reserved.</a:t>
            </a: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7467600" cy="5433467"/>
          </a:xfrm>
        </p:spPr>
        <p:txBody>
          <a:bodyPr>
            <a:normAutofit/>
          </a:bodyPr>
          <a:lstStyle/>
          <a:p>
            <a:r>
              <a:rPr lang="en-US" b="1" dirty="0" smtClean="0"/>
              <a:t>Jeremiah 20:7-9</a:t>
            </a:r>
            <a:r>
              <a:rPr lang="en-US" dirty="0" smtClean="0"/>
              <a:t>   </a:t>
            </a:r>
            <a:br>
              <a:rPr lang="en-US" dirty="0" smtClean="0"/>
            </a:br>
            <a:r>
              <a:rPr lang="en-US" baseline="30000" dirty="0" smtClean="0"/>
              <a:t>7</a:t>
            </a:r>
            <a:r>
              <a:rPr lang="en-US" dirty="0" smtClean="0"/>
              <a:t>O LORD, You </a:t>
            </a:r>
            <a:r>
              <a:rPr lang="en-US" u="sng" dirty="0" smtClean="0"/>
              <a:t>induced</a:t>
            </a:r>
            <a:r>
              <a:rPr lang="en-US" dirty="0" smtClean="0"/>
              <a:t> [</a:t>
            </a:r>
            <a:r>
              <a:rPr lang="en-US" i="1" dirty="0" smtClean="0"/>
              <a:t>enticed</a:t>
            </a:r>
            <a:r>
              <a:rPr lang="en-US" dirty="0" smtClean="0"/>
              <a:t>, stimulated] me, and I was persuaded; You are stronger than I, and have prevailed. I am in derision [</a:t>
            </a:r>
            <a:r>
              <a:rPr lang="en-US" i="1" dirty="0" smtClean="0"/>
              <a:t>scorn</a:t>
            </a:r>
            <a:r>
              <a:rPr lang="en-US" dirty="0" smtClean="0"/>
              <a:t>, </a:t>
            </a:r>
            <a:r>
              <a:rPr lang="en-US" i="1" dirty="0" smtClean="0"/>
              <a:t>laughed </a:t>
            </a:r>
            <a:r>
              <a:rPr lang="en-US" dirty="0" smtClean="0"/>
              <a:t>at, ridicule] daily; everyone mocks me. </a:t>
            </a:r>
            <a:r>
              <a:rPr lang="en-US" baseline="30000" dirty="0" smtClean="0"/>
              <a:t>8</a:t>
            </a:r>
            <a:r>
              <a:rPr lang="en-US" dirty="0" smtClean="0"/>
              <a:t>For when I spoke, I cried out; I shouted, “Violence and plunder!” Because the word of the LORD was made to me a reproach and a derision [</a:t>
            </a:r>
            <a:r>
              <a:rPr lang="en-US" i="1" dirty="0" smtClean="0"/>
              <a:t>scorn</a:t>
            </a:r>
            <a:r>
              <a:rPr lang="en-US" dirty="0" smtClean="0"/>
              <a:t>, ridicule] daily. </a:t>
            </a:r>
            <a:r>
              <a:rPr lang="en-US" baseline="30000" dirty="0" smtClean="0"/>
              <a:t>9</a:t>
            </a:r>
            <a:r>
              <a:rPr lang="en-US" dirty="0" smtClean="0"/>
              <a:t>Then I said, “I will not make mention of Him, nor speak any more in His name.” </a:t>
            </a:r>
            <a:r>
              <a:rPr lang="en-US" u="sng" dirty="0" smtClean="0"/>
              <a:t>But</a:t>
            </a:r>
            <a:r>
              <a:rPr lang="en-US" dirty="0" smtClean="0"/>
              <a:t> </a:t>
            </a:r>
            <a:r>
              <a:rPr lang="en-US" i="1" dirty="0" smtClean="0"/>
              <a:t>His word</a:t>
            </a:r>
            <a:r>
              <a:rPr lang="en-US" dirty="0" smtClean="0"/>
              <a:t> was in my heart like a burning fire shut up in my bones; I was weary of holding </a:t>
            </a:r>
            <a:r>
              <a:rPr lang="en-US" i="1" dirty="0" smtClean="0"/>
              <a:t>it</a:t>
            </a:r>
            <a:r>
              <a:rPr lang="en-US" dirty="0" smtClean="0"/>
              <a:t> back, and </a:t>
            </a:r>
            <a:r>
              <a:rPr lang="en-US" u="sng" dirty="0" smtClean="0"/>
              <a:t>I could not</a:t>
            </a:r>
            <a:r>
              <a:rPr lang="en-US" dirty="0" smtClean="0"/>
              <a:t>.</a:t>
            </a:r>
          </a:p>
          <a:p>
            <a:endParaRPr lang="en-US" dirty="0" smtClean="0"/>
          </a:p>
          <a:p>
            <a:endParaRPr lang="en-US" dirty="0"/>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08720"/>
            <a:ext cx="8229600" cy="5415880"/>
          </a:xfrm>
        </p:spPr>
        <p:txBody>
          <a:bodyPr/>
          <a:lstStyle/>
          <a:p>
            <a:r>
              <a:rPr lang="en-US" b="1" dirty="0" smtClean="0"/>
              <a:t>Amos 3:8</a:t>
            </a:r>
            <a:r>
              <a:rPr lang="en-US" dirty="0" smtClean="0"/>
              <a:t>   </a:t>
            </a:r>
            <a:br>
              <a:rPr lang="en-US" dirty="0" smtClean="0"/>
            </a:br>
            <a:r>
              <a:rPr lang="en-US" dirty="0" smtClean="0"/>
              <a:t>A lion has roared! Who will not fear? The Lord GOD has spoken! Who can </a:t>
            </a:r>
            <a:r>
              <a:rPr lang="en-US" u="sng" dirty="0" smtClean="0"/>
              <a:t>but prophesy</a:t>
            </a:r>
            <a:r>
              <a:rPr lang="en-US" dirty="0" smtClean="0"/>
              <a:t>?</a:t>
            </a:r>
            <a:br>
              <a:rPr lang="en-US" dirty="0" smtClean="0"/>
            </a:br>
            <a:r>
              <a:rPr lang="en-US" dirty="0" smtClean="0"/>
              <a:t/>
            </a:r>
            <a:br>
              <a:rPr lang="en-US" dirty="0" smtClean="0"/>
            </a:br>
            <a:endParaRPr lang="en-US" dirty="0" smtClean="0"/>
          </a:p>
          <a:p>
            <a:r>
              <a:rPr lang="en-US" b="1" dirty="0" smtClean="0"/>
              <a:t>2 Timothy 4:2</a:t>
            </a:r>
            <a:r>
              <a:rPr lang="en-US" dirty="0" smtClean="0"/>
              <a:t>   </a:t>
            </a:r>
            <a:br>
              <a:rPr lang="en-US" dirty="0" smtClean="0"/>
            </a:br>
            <a:r>
              <a:rPr lang="en-US" u="sng" dirty="0" smtClean="0"/>
              <a:t>Preach the word</a:t>
            </a:r>
            <a:r>
              <a:rPr lang="en-US" dirty="0" smtClean="0"/>
              <a:t>! Be ready in season </a:t>
            </a:r>
            <a:r>
              <a:rPr lang="en-US" i="1" dirty="0" smtClean="0"/>
              <a:t>and</a:t>
            </a:r>
            <a:r>
              <a:rPr lang="en-US" dirty="0" smtClean="0"/>
              <a:t> out of season. Convince, rebuke, exhort, with all longsuffering and teaching.</a:t>
            </a:r>
          </a:p>
          <a:p>
            <a:pPr>
              <a:buNone/>
            </a:pPr>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08720"/>
            <a:ext cx="8229600" cy="5415880"/>
          </a:xfrm>
        </p:spPr>
        <p:txBody>
          <a:bodyPr/>
          <a:lstStyle/>
          <a:p>
            <a:r>
              <a:rPr lang="en-US" b="1" dirty="0" smtClean="0"/>
              <a:t>Numbers 12:6</a:t>
            </a:r>
            <a:r>
              <a:rPr lang="en-US" dirty="0" smtClean="0"/>
              <a:t>   </a:t>
            </a:r>
            <a:br>
              <a:rPr lang="en-US" dirty="0" smtClean="0"/>
            </a:br>
            <a:r>
              <a:rPr lang="en-US" dirty="0" smtClean="0"/>
              <a:t>Then He [God] said, “Hear My words: If there is a prophet among you, </a:t>
            </a:r>
            <a:r>
              <a:rPr lang="en-US" i="1" dirty="0" smtClean="0"/>
              <a:t>I</a:t>
            </a:r>
            <a:r>
              <a:rPr lang="en-US" dirty="0" smtClean="0"/>
              <a:t>, the LORD, make Myself known to him [the prophet] in a </a:t>
            </a:r>
            <a:r>
              <a:rPr lang="en-US" u="sng" dirty="0" smtClean="0"/>
              <a:t>vision</a:t>
            </a:r>
            <a:r>
              <a:rPr lang="en-US" dirty="0" smtClean="0"/>
              <a:t>; I speak to him in a </a:t>
            </a:r>
            <a:r>
              <a:rPr lang="en-US" u="sng" dirty="0" smtClean="0"/>
              <a:t>dream</a:t>
            </a:r>
            <a:r>
              <a:rPr lang="en-US" dirty="0" smtClean="0"/>
              <a:t>.  </a:t>
            </a:r>
            <a:br>
              <a:rPr lang="en-US" dirty="0" smtClean="0"/>
            </a:br>
            <a:endParaRPr lang="en-US" dirty="0" smtClean="0"/>
          </a:p>
          <a:p>
            <a:r>
              <a:rPr lang="en-US" b="1" dirty="0" smtClean="0"/>
              <a:t>Numbers 12:7-8a</a:t>
            </a:r>
            <a:r>
              <a:rPr lang="en-US" dirty="0" smtClean="0"/>
              <a:t>   </a:t>
            </a:r>
            <a:br>
              <a:rPr lang="en-US" dirty="0" smtClean="0"/>
            </a:br>
            <a:r>
              <a:rPr lang="en-US" baseline="30000" dirty="0" smtClean="0"/>
              <a:t>7</a:t>
            </a:r>
            <a:r>
              <a:rPr lang="en-US" dirty="0" smtClean="0"/>
              <a:t>Not so [not in a vision or dream] with My servant Moses; He </a:t>
            </a:r>
            <a:r>
              <a:rPr lang="en-US" i="1" dirty="0" smtClean="0"/>
              <a:t>is</a:t>
            </a:r>
            <a:r>
              <a:rPr lang="en-US" dirty="0" smtClean="0"/>
              <a:t> faithful in all My house. </a:t>
            </a:r>
            <a:r>
              <a:rPr lang="en-US" baseline="30000" dirty="0" smtClean="0"/>
              <a:t>8a</a:t>
            </a:r>
            <a:r>
              <a:rPr lang="en-US" dirty="0" smtClean="0"/>
              <a:t>I speak with him face to face, even plainly, and not in dark sayings; and he sees the form of the LORD. </a:t>
            </a:r>
            <a:r>
              <a:rPr lang="en-US" smtClean="0"/>
              <a:t>(Exodus 6:3)</a:t>
            </a:r>
            <a:endParaRPr lang="en-US" dirty="0" smtClean="0"/>
          </a:p>
          <a:p>
            <a:pPr>
              <a:buNone/>
            </a:pPr>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normAutofit fontScale="85000" lnSpcReduction="20000"/>
          </a:bodyPr>
          <a:lstStyle/>
          <a:p>
            <a:r>
              <a:rPr lang="en-US" b="1" dirty="0" smtClean="0"/>
              <a:t>Exodus 4:10-17</a:t>
            </a:r>
            <a:r>
              <a:rPr lang="en-US" dirty="0" smtClean="0"/>
              <a:t>   </a:t>
            </a:r>
            <a:br>
              <a:rPr lang="en-US" dirty="0" smtClean="0"/>
            </a:br>
            <a:r>
              <a:rPr lang="en-US" baseline="30000" dirty="0" smtClean="0"/>
              <a:t>10</a:t>
            </a:r>
            <a:r>
              <a:rPr lang="en-US" dirty="0" smtClean="0"/>
              <a:t>Then Moses said to the LORD, “O my Lord, I </a:t>
            </a:r>
            <a:r>
              <a:rPr lang="en-US" i="1" dirty="0" smtClean="0"/>
              <a:t>am</a:t>
            </a:r>
            <a:r>
              <a:rPr lang="en-US" dirty="0" smtClean="0"/>
              <a:t> not eloquent, neither before nor since You have spoken to Your servant; but I </a:t>
            </a:r>
            <a:r>
              <a:rPr lang="en-US" i="1" dirty="0" smtClean="0"/>
              <a:t>am</a:t>
            </a:r>
            <a:r>
              <a:rPr lang="en-US" dirty="0" smtClean="0"/>
              <a:t> slow of speech and slow of tongue.” </a:t>
            </a:r>
            <a:r>
              <a:rPr lang="en-US" baseline="30000" dirty="0" smtClean="0"/>
              <a:t>11</a:t>
            </a:r>
            <a:r>
              <a:rPr lang="en-US" dirty="0" smtClean="0"/>
              <a:t>So the LORD said to him, “Who has made man’s mouth? Or who makes the mute, the deaf, the seeing, or the blind? </a:t>
            </a:r>
            <a:r>
              <a:rPr lang="en-US" i="1" dirty="0" smtClean="0"/>
              <a:t>Have</a:t>
            </a:r>
            <a:r>
              <a:rPr lang="en-US" dirty="0" smtClean="0"/>
              <a:t> not I, the LORD? </a:t>
            </a:r>
            <a:r>
              <a:rPr lang="en-US" baseline="30000" dirty="0" smtClean="0"/>
              <a:t>12</a:t>
            </a:r>
            <a:r>
              <a:rPr lang="en-US" dirty="0" smtClean="0"/>
              <a:t>Now therefore, go, and I will be with your mouth and teach you what you shall say.” </a:t>
            </a:r>
            <a:r>
              <a:rPr lang="en-US" baseline="30000" dirty="0" smtClean="0"/>
              <a:t>13</a:t>
            </a:r>
            <a:r>
              <a:rPr lang="en-US" dirty="0" smtClean="0"/>
              <a:t>But he [Moses] said, “O my Lord, please send by the hand of whomever </a:t>
            </a:r>
            <a:r>
              <a:rPr lang="en-US" i="1" dirty="0" smtClean="0"/>
              <a:t>else</a:t>
            </a:r>
            <a:r>
              <a:rPr lang="en-US" dirty="0" smtClean="0"/>
              <a:t> You may send.” </a:t>
            </a:r>
            <a:r>
              <a:rPr lang="en-US" baseline="30000" dirty="0" smtClean="0"/>
              <a:t>14</a:t>
            </a:r>
            <a:r>
              <a:rPr lang="en-US" dirty="0" smtClean="0"/>
              <a:t>So the anger of the LORD was kindled against Moses, and He said: “Is not Aaron the </a:t>
            </a:r>
            <a:r>
              <a:rPr lang="en-US" dirty="0" err="1" smtClean="0"/>
              <a:t>Lēvīte</a:t>
            </a:r>
            <a:r>
              <a:rPr lang="en-US" dirty="0" smtClean="0"/>
              <a:t> your brother? I know that </a:t>
            </a:r>
            <a:r>
              <a:rPr lang="en-US" u="sng" dirty="0" smtClean="0"/>
              <a:t>he</a:t>
            </a:r>
            <a:r>
              <a:rPr lang="en-US" dirty="0" smtClean="0"/>
              <a:t> can speak well. And look, he is also coming out to meet you. When he sees you, he will be glad in his heart. </a:t>
            </a:r>
            <a:r>
              <a:rPr lang="en-US" baseline="30000" dirty="0" smtClean="0"/>
              <a:t>15</a:t>
            </a:r>
            <a:r>
              <a:rPr lang="en-US" dirty="0" smtClean="0"/>
              <a:t>Now you shall speak to him and put the words in his mouth. And I will be with your mouth and with his mouth, and I will teach you what you shall do. </a:t>
            </a:r>
            <a:r>
              <a:rPr lang="en-US" baseline="30000" dirty="0" smtClean="0"/>
              <a:t>16</a:t>
            </a:r>
            <a:r>
              <a:rPr lang="en-US" dirty="0" smtClean="0"/>
              <a:t>So he shall be your spokesman to the people. And he himself shall be as a mouth for you [a preacher of God’s Word], and you shall be to him as God. </a:t>
            </a:r>
            <a:r>
              <a:rPr lang="en-US" baseline="30000" dirty="0" smtClean="0"/>
              <a:t>17</a:t>
            </a:r>
            <a:r>
              <a:rPr lang="en-US" dirty="0" smtClean="0"/>
              <a:t>And you shall take this rod in your hand, with which you shall do the </a:t>
            </a:r>
            <a:r>
              <a:rPr lang="en-US" u="sng" dirty="0" smtClean="0"/>
              <a:t>signs</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lstStyle/>
          <a:p>
            <a:r>
              <a:rPr lang="en-US" b="1" dirty="0" smtClean="0"/>
              <a:t>Acts 2:22b</a:t>
            </a:r>
            <a:r>
              <a:rPr lang="en-US" dirty="0" smtClean="0"/>
              <a:t>   </a:t>
            </a:r>
            <a:br>
              <a:rPr lang="en-US" dirty="0" smtClean="0"/>
            </a:br>
            <a:r>
              <a:rPr lang="en-US" dirty="0" smtClean="0"/>
              <a:t>Jesus of Nazareth, a Man attested [confirmed] by God to you by miracles, wonders, and </a:t>
            </a:r>
            <a:r>
              <a:rPr lang="en-US" u="sng" dirty="0" smtClean="0"/>
              <a:t>signs</a:t>
            </a:r>
            <a:r>
              <a:rPr lang="en-US" dirty="0" smtClean="0"/>
              <a:t> which God did through Him in your midst...</a:t>
            </a:r>
            <a:br>
              <a:rPr lang="en-US" dirty="0" smtClean="0"/>
            </a:br>
            <a:endParaRPr lang="en-US" dirty="0" smtClean="0"/>
          </a:p>
          <a:p>
            <a:r>
              <a:rPr lang="en-US" b="1" dirty="0" smtClean="0"/>
              <a:t>2 Corinthians 12:12</a:t>
            </a:r>
            <a:r>
              <a:rPr lang="en-US" dirty="0" smtClean="0"/>
              <a:t>   </a:t>
            </a:r>
            <a:br>
              <a:rPr lang="en-US" dirty="0" smtClean="0"/>
            </a:br>
            <a:r>
              <a:rPr lang="en-US" dirty="0" smtClean="0"/>
              <a:t>Truly the signs of an apostle were accomplished among you with all perseverance, in </a:t>
            </a:r>
            <a:r>
              <a:rPr lang="en-US" u="sng" dirty="0" smtClean="0"/>
              <a:t>signs</a:t>
            </a:r>
            <a:r>
              <a:rPr lang="en-US" dirty="0" smtClean="0"/>
              <a:t>, wonders and mighty deeds.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lstStyle/>
          <a:p>
            <a:r>
              <a:rPr lang="en-US" b="1" dirty="0" smtClean="0"/>
              <a:t>1 Samuel 8:5b-7, 9</a:t>
            </a:r>
            <a:r>
              <a:rPr lang="en-US" dirty="0" smtClean="0"/>
              <a:t>   </a:t>
            </a:r>
            <a:br>
              <a:rPr lang="en-US" dirty="0" smtClean="0"/>
            </a:br>
            <a:r>
              <a:rPr lang="en-US" dirty="0" smtClean="0"/>
              <a:t>[All the elders of Israel said to Samuel] </a:t>
            </a:r>
            <a:r>
              <a:rPr lang="en-US" baseline="30000" dirty="0" smtClean="0"/>
              <a:t>5b</a:t>
            </a:r>
            <a:r>
              <a:rPr lang="en-US" dirty="0" smtClean="0"/>
              <a:t>“Now make us a king to judge us like all the nations.” </a:t>
            </a:r>
            <a:r>
              <a:rPr lang="en-US" baseline="30000" dirty="0" smtClean="0"/>
              <a:t>6</a:t>
            </a:r>
            <a:r>
              <a:rPr lang="en-US" dirty="0" smtClean="0"/>
              <a:t>But the thing displeased Samuel when they said, “Give us a king to judge us.” So Samuel prayed to the LORD. </a:t>
            </a:r>
            <a:r>
              <a:rPr lang="en-US" baseline="30000" dirty="0" smtClean="0"/>
              <a:t>7</a:t>
            </a:r>
            <a:r>
              <a:rPr lang="en-US" dirty="0" smtClean="0"/>
              <a:t>And the LORD said to Samuel, “Heed the voice of the people in all that they say to you; for they have not rejected you, but they have rejected Me, that I should not reign over them.” ... </a:t>
            </a:r>
            <a:r>
              <a:rPr lang="en-US" baseline="30000" dirty="0" smtClean="0"/>
              <a:t>9</a:t>
            </a:r>
            <a:r>
              <a:rPr lang="en-US" dirty="0" smtClean="0"/>
              <a:t>“Now therefore, heed their voice. However, you shall solemnly forewarn them, and show them the behavior of the king who will reign over them.”</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5055840"/>
          </a:xfrm>
        </p:spPr>
        <p:txBody>
          <a:bodyPr/>
          <a:lstStyle/>
          <a:p>
            <a:r>
              <a:rPr lang="en-US" b="1" dirty="0" smtClean="0"/>
              <a:t>1 Samuel 8:11b, 13b, 14b, 15b, 16b, 17</a:t>
            </a:r>
            <a:r>
              <a:rPr lang="en-US" dirty="0" smtClean="0"/>
              <a:t>   </a:t>
            </a:r>
            <a:br>
              <a:rPr lang="en-US" dirty="0" smtClean="0"/>
            </a:br>
            <a:r>
              <a:rPr lang="en-US" dirty="0" smtClean="0"/>
              <a:t/>
            </a:r>
            <a:br>
              <a:rPr lang="en-US" dirty="0" smtClean="0"/>
            </a:br>
            <a:r>
              <a:rPr lang="en-US" baseline="30000" dirty="0" smtClean="0"/>
              <a:t>11b</a:t>
            </a:r>
            <a:r>
              <a:rPr lang="en-US" dirty="0" smtClean="0"/>
              <a:t>“</a:t>
            </a:r>
            <a:r>
              <a:rPr lang="en-US" u="sng" dirty="0" smtClean="0"/>
              <a:t>He will take</a:t>
            </a:r>
            <a:r>
              <a:rPr lang="en-US" dirty="0" smtClean="0"/>
              <a:t> your sons” ... </a:t>
            </a:r>
            <a:br>
              <a:rPr lang="en-US" dirty="0" smtClean="0"/>
            </a:br>
            <a:r>
              <a:rPr lang="en-US" baseline="30000" dirty="0" smtClean="0"/>
              <a:t>13b</a:t>
            </a:r>
            <a:r>
              <a:rPr lang="en-US" dirty="0" smtClean="0"/>
              <a:t>“</a:t>
            </a:r>
            <a:r>
              <a:rPr lang="en-US" u="sng" dirty="0" smtClean="0"/>
              <a:t>He will take</a:t>
            </a:r>
            <a:r>
              <a:rPr lang="en-US" dirty="0" smtClean="0"/>
              <a:t> your daughters” ... </a:t>
            </a:r>
            <a:br>
              <a:rPr lang="en-US" dirty="0" smtClean="0"/>
            </a:br>
            <a:r>
              <a:rPr lang="en-US" baseline="30000" dirty="0" smtClean="0"/>
              <a:t>14b</a:t>
            </a:r>
            <a:r>
              <a:rPr lang="en-US" dirty="0" smtClean="0"/>
              <a:t>“</a:t>
            </a:r>
            <a:r>
              <a:rPr lang="en-US" u="sng" dirty="0" smtClean="0"/>
              <a:t>He will take</a:t>
            </a:r>
            <a:r>
              <a:rPr lang="en-US" dirty="0" smtClean="0"/>
              <a:t> the best of your fields” </a:t>
            </a:r>
            <a:br>
              <a:rPr lang="en-US" dirty="0" smtClean="0"/>
            </a:br>
            <a:r>
              <a:rPr lang="en-US" baseline="30000" dirty="0" smtClean="0"/>
              <a:t>15b</a:t>
            </a:r>
            <a:r>
              <a:rPr lang="en-US" dirty="0" smtClean="0"/>
              <a:t>“</a:t>
            </a:r>
            <a:r>
              <a:rPr lang="en-US" u="sng" dirty="0" smtClean="0"/>
              <a:t>He will take</a:t>
            </a:r>
            <a:r>
              <a:rPr lang="en-US" dirty="0" smtClean="0"/>
              <a:t> a tenth of your grain and vintage” </a:t>
            </a:r>
            <a:br>
              <a:rPr lang="en-US" dirty="0" smtClean="0"/>
            </a:br>
            <a:r>
              <a:rPr lang="en-US" baseline="30000" dirty="0" smtClean="0"/>
              <a:t>16b</a:t>
            </a:r>
            <a:r>
              <a:rPr lang="en-US" dirty="0" smtClean="0"/>
              <a:t>“</a:t>
            </a:r>
            <a:r>
              <a:rPr lang="en-US" u="sng" dirty="0" smtClean="0"/>
              <a:t>He will take</a:t>
            </a:r>
            <a:r>
              <a:rPr lang="en-US" dirty="0" smtClean="0"/>
              <a:t> your male servants and your female servants” </a:t>
            </a:r>
            <a:br>
              <a:rPr lang="en-US" dirty="0" smtClean="0"/>
            </a:br>
            <a:r>
              <a:rPr lang="en-US" baseline="30000" dirty="0" smtClean="0"/>
              <a:t>17</a:t>
            </a:r>
            <a:r>
              <a:rPr lang="en-US" dirty="0" smtClean="0"/>
              <a:t>“</a:t>
            </a:r>
            <a:r>
              <a:rPr lang="en-US" u="sng" dirty="0" smtClean="0"/>
              <a:t>He will take</a:t>
            </a:r>
            <a:r>
              <a:rPr lang="en-US" dirty="0" smtClean="0"/>
              <a:t> a tenth of your sheep, and you will be his servants.”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normAutofit fontScale="77500" lnSpcReduction="20000"/>
          </a:bodyPr>
          <a:lstStyle/>
          <a:p>
            <a:r>
              <a:rPr lang="en-US" b="1" dirty="0" smtClean="0"/>
              <a:t>1 Samuel 10:2-7</a:t>
            </a:r>
            <a:r>
              <a:rPr lang="en-US" dirty="0" smtClean="0"/>
              <a:t>   </a:t>
            </a:r>
            <a:br>
              <a:rPr lang="en-US" dirty="0" smtClean="0"/>
            </a:br>
            <a:r>
              <a:rPr lang="en-US" dirty="0" smtClean="0"/>
              <a:t>[Samuel says to Saul:] </a:t>
            </a:r>
            <a:r>
              <a:rPr lang="en-US" baseline="30000" dirty="0" smtClean="0"/>
              <a:t>2</a:t>
            </a:r>
            <a:r>
              <a:rPr lang="en-US" dirty="0" smtClean="0"/>
              <a:t>“When you have departed from me today, you will find two men by Rachel’s tomb in the territory of Benjamin at </a:t>
            </a:r>
            <a:r>
              <a:rPr lang="en-US" dirty="0" err="1" smtClean="0"/>
              <a:t>Zelzah</a:t>
            </a:r>
            <a:r>
              <a:rPr lang="en-US" dirty="0" smtClean="0"/>
              <a:t>; and they will say to you, ‘The donkeys which you went to look for have been found. And now your father has ceased caring about the donkeys and is worrying about you, saying, “What shall I do about my son?”’ </a:t>
            </a:r>
            <a:r>
              <a:rPr lang="en-US" baseline="30000" dirty="0" smtClean="0"/>
              <a:t>3</a:t>
            </a:r>
            <a:r>
              <a:rPr lang="en-US" dirty="0" smtClean="0"/>
              <a:t>Then you shall go on forward from there and come to the </a:t>
            </a:r>
            <a:r>
              <a:rPr lang="en-US" dirty="0" err="1" smtClean="0"/>
              <a:t>terebinth</a:t>
            </a:r>
            <a:r>
              <a:rPr lang="en-US" dirty="0" smtClean="0"/>
              <a:t> tree of </a:t>
            </a:r>
            <a:r>
              <a:rPr lang="en-US" dirty="0" err="1" smtClean="0"/>
              <a:t>Tābor</a:t>
            </a:r>
            <a:r>
              <a:rPr lang="en-US" dirty="0" smtClean="0"/>
              <a:t>. There three men going up to God at Bethel will meet you, one carrying three young goats, another carrying three loaves of bread, and another carrying a skin of wine. </a:t>
            </a:r>
            <a:r>
              <a:rPr lang="en-US" baseline="30000" dirty="0" smtClean="0"/>
              <a:t>4</a:t>
            </a:r>
            <a:r>
              <a:rPr lang="en-US" dirty="0" smtClean="0"/>
              <a:t>And they will greet you and give you two </a:t>
            </a:r>
            <a:r>
              <a:rPr lang="en-US" i="1" dirty="0" smtClean="0"/>
              <a:t>loaves</a:t>
            </a:r>
            <a:r>
              <a:rPr lang="en-US" dirty="0" smtClean="0"/>
              <a:t> of bread, which you shall receive from their hands. </a:t>
            </a:r>
            <a:r>
              <a:rPr lang="en-US" baseline="30000" dirty="0" smtClean="0"/>
              <a:t>5</a:t>
            </a:r>
            <a:r>
              <a:rPr lang="en-US" dirty="0" smtClean="0"/>
              <a:t>After that you shall come to the hill of God where the Philistine garrison </a:t>
            </a:r>
            <a:r>
              <a:rPr lang="en-US" i="1" dirty="0" smtClean="0"/>
              <a:t>is</a:t>
            </a:r>
            <a:r>
              <a:rPr lang="en-US" dirty="0" smtClean="0"/>
              <a:t>. And it will happen, when you have come there to the city, that you will meet a group of prophets coming down from the high place with a stringed instrument, a tambourine, a flute, and a harp before them; and they will be prophesying. </a:t>
            </a:r>
            <a:r>
              <a:rPr lang="en-US" baseline="30000" dirty="0" smtClean="0"/>
              <a:t>6</a:t>
            </a:r>
            <a:r>
              <a:rPr lang="en-US" dirty="0" smtClean="0"/>
              <a:t>Then the Spirit of the LORD will come upon you, and you will prophesy with them and be turned into another man [equipped officially, but not spiritually]. </a:t>
            </a:r>
            <a:r>
              <a:rPr lang="en-US" baseline="30000" dirty="0" smtClean="0"/>
              <a:t>7</a:t>
            </a:r>
            <a:r>
              <a:rPr lang="en-US" dirty="0" smtClean="0"/>
              <a:t>And let it be, when these signs come to you, </a:t>
            </a:r>
            <a:r>
              <a:rPr lang="en-US" i="1" dirty="0" smtClean="0"/>
              <a:t>that</a:t>
            </a:r>
            <a:r>
              <a:rPr lang="en-US" dirty="0" smtClean="0"/>
              <a:t> you do as the occasion demands; for God </a:t>
            </a:r>
            <a:r>
              <a:rPr lang="en-US" i="1" dirty="0" smtClean="0"/>
              <a:t>is</a:t>
            </a:r>
            <a:r>
              <a:rPr lang="en-US" dirty="0" smtClean="0"/>
              <a:t> with you.”</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412</TotalTime>
  <Words>201</Words>
  <Application>Microsoft Office PowerPoint</Application>
  <PresentationFormat>On-screen Show (4:3)</PresentationFormat>
  <Paragraphs>22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Fulfilled Prophecies  Stir the Heart  to Contemplate Belief</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Elfriede</dc:creator>
  <cp:lastModifiedBy>Elfriede</cp:lastModifiedBy>
  <cp:revision>17</cp:revision>
  <dcterms:created xsi:type="dcterms:W3CDTF">2020-07-03T19:07:26Z</dcterms:created>
  <dcterms:modified xsi:type="dcterms:W3CDTF">2020-07-12T23:46:36Z</dcterms:modified>
</cp:coreProperties>
</file>