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904" y="-102"/>
      </p:cViewPr>
      <p:guideLst>
        <p:guide orient="horz" pos="2934"/>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3F73FDA0-09BE-4708-A891-894A9F46515B}" type="datetimeFigureOut">
              <a:rPr lang="en-US" smtClean="0"/>
              <a:pPr/>
              <a:t>7/12/2020</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F4FACE90-8BEB-4476-8830-3EF36775A3E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B89D885-6EA2-4637-81C0-B776946D077B}" type="datetimeFigureOut">
              <a:rPr lang="en-US" smtClean="0"/>
              <a:pPr/>
              <a:t>7/12/2020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2300E35-33A6-4E83-8EB3-C8510C7B193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89D885-6EA2-4637-81C0-B776946D077B}" type="datetimeFigureOut">
              <a:rPr lang="en-US" smtClean="0"/>
              <a:pPr/>
              <a:t>7/12/2020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00E35-33A6-4E83-8EB3-C8510C7B193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89D885-6EA2-4637-81C0-B776946D077B}" type="datetimeFigureOut">
              <a:rPr lang="en-US" smtClean="0"/>
              <a:pPr/>
              <a:t>7/12/2020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00E35-33A6-4E83-8EB3-C8510C7B193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89D885-6EA2-4637-81C0-B776946D077B}" type="datetimeFigureOut">
              <a:rPr lang="en-US" smtClean="0"/>
              <a:pPr/>
              <a:t>7/12/2020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00E35-33A6-4E83-8EB3-C8510C7B193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B89D885-6EA2-4637-81C0-B776946D077B}" type="datetimeFigureOut">
              <a:rPr lang="en-US" smtClean="0"/>
              <a:pPr/>
              <a:t>7/12/2020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00E35-33A6-4E83-8EB3-C8510C7B193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B89D885-6EA2-4637-81C0-B776946D077B}" type="datetimeFigureOut">
              <a:rPr lang="en-US" smtClean="0"/>
              <a:pPr/>
              <a:t>7/12/2020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00E35-33A6-4E83-8EB3-C8510C7B193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B89D885-6EA2-4637-81C0-B776946D077B}" type="datetimeFigureOut">
              <a:rPr lang="en-US" smtClean="0"/>
              <a:pPr/>
              <a:t>7/12/2020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300E35-33A6-4E83-8EB3-C8510C7B193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B89D885-6EA2-4637-81C0-B776946D077B}" type="datetimeFigureOut">
              <a:rPr lang="en-US" smtClean="0"/>
              <a:pPr/>
              <a:t>7/12/2020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300E35-33A6-4E83-8EB3-C8510C7B19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89D885-6EA2-4637-81C0-B776946D077B}" type="datetimeFigureOut">
              <a:rPr lang="en-US" smtClean="0"/>
              <a:pPr/>
              <a:t>7/12/2020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300E35-33A6-4E83-8EB3-C8510C7B19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B89D885-6EA2-4637-81C0-B776946D077B}" type="datetimeFigureOut">
              <a:rPr lang="en-US" smtClean="0"/>
              <a:pPr/>
              <a:t>7/12/2020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00E35-33A6-4E83-8EB3-C8510C7B193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B89D885-6EA2-4637-81C0-B776946D077B}" type="datetimeFigureOut">
              <a:rPr lang="en-US" smtClean="0"/>
              <a:pPr/>
              <a:t>7/12/2020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2300E35-33A6-4E83-8EB3-C8510C7B193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B89D885-6EA2-4637-81C0-B776946D077B}" type="datetimeFigureOut">
              <a:rPr lang="en-US" smtClean="0"/>
              <a:pPr/>
              <a:t>7/12/2020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2300E35-33A6-4E83-8EB3-C8510C7B193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9552" y="1916832"/>
            <a:ext cx="7851648" cy="2188840"/>
          </a:xfrm>
        </p:spPr>
        <p:txBody>
          <a:bodyPr>
            <a:normAutofit fontScale="90000"/>
          </a:bodyPr>
          <a:lstStyle/>
          <a:p>
            <a:r>
              <a:rPr lang="en-US" dirty="0" smtClean="0">
                <a:solidFill>
                  <a:srgbClr val="FFFF00"/>
                </a:solidFill>
              </a:rPr>
              <a:t>Fulfilled Prophecies </a:t>
            </a:r>
            <a:br>
              <a:rPr lang="en-US" dirty="0" smtClean="0">
                <a:solidFill>
                  <a:srgbClr val="FFFF00"/>
                </a:solidFill>
              </a:rPr>
            </a:br>
            <a:r>
              <a:rPr lang="en-US" dirty="0" smtClean="0">
                <a:solidFill>
                  <a:srgbClr val="FFFF00"/>
                </a:solidFill>
              </a:rPr>
              <a:t>Stir the Heart </a:t>
            </a:r>
            <a:br>
              <a:rPr lang="en-US" dirty="0" smtClean="0">
                <a:solidFill>
                  <a:srgbClr val="FFFF00"/>
                </a:solidFill>
              </a:rPr>
            </a:br>
            <a:r>
              <a:rPr lang="en-US" dirty="0" smtClean="0">
                <a:solidFill>
                  <a:srgbClr val="FFFF00"/>
                </a:solidFill>
              </a:rPr>
              <a:t>to Contemplate Belief</a:t>
            </a:r>
            <a:endParaRPr lang="en-US" dirty="0">
              <a:solidFill>
                <a:srgbClr val="FFFF00"/>
              </a:solidFill>
            </a:endParaRPr>
          </a:p>
        </p:txBody>
      </p:sp>
      <p:sp>
        <p:nvSpPr>
          <p:cNvPr id="5" name="Subtitle 4"/>
          <p:cNvSpPr>
            <a:spLocks noGrp="1"/>
          </p:cNvSpPr>
          <p:nvPr>
            <p:ph type="subTitle" idx="1"/>
          </p:nvPr>
        </p:nvSpPr>
        <p:spPr>
          <a:xfrm>
            <a:off x="539552" y="4365104"/>
            <a:ext cx="7854696" cy="776528"/>
          </a:xfrm>
        </p:spPr>
        <p:txBody>
          <a:bodyPr/>
          <a:lstStyle/>
          <a:p>
            <a:r>
              <a:rPr lang="en-CA" dirty="0" smtClean="0"/>
              <a:t>Part 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a:bodyPr>
          <a:lstStyle/>
          <a:p>
            <a:r>
              <a:rPr lang="en-US" b="1" dirty="0" smtClean="0"/>
              <a:t>Isaiah 53:4</a:t>
            </a:r>
            <a:r>
              <a:rPr lang="en-US" dirty="0" smtClean="0"/>
              <a:t>   Surely He has borne our </a:t>
            </a:r>
            <a:r>
              <a:rPr lang="en-US" dirty="0" err="1" smtClean="0"/>
              <a:t>griefs</a:t>
            </a:r>
            <a:r>
              <a:rPr lang="en-US" dirty="0" smtClean="0"/>
              <a:t> [sicknesses] and carried our sorrows [pains]; yet we esteemed [reckoned] Him stricken, smitten [struck] by God, and afflicted.</a:t>
            </a:r>
            <a:br>
              <a:rPr lang="en-US" dirty="0" smtClean="0"/>
            </a:br>
            <a:endParaRPr lang="en-US" dirty="0" smtClean="0"/>
          </a:p>
          <a:p>
            <a:r>
              <a:rPr lang="en-US" b="1" dirty="0" smtClean="0"/>
              <a:t>Matthew 8:16-17</a:t>
            </a:r>
            <a:r>
              <a:rPr lang="en-US" dirty="0" smtClean="0"/>
              <a:t>   </a:t>
            </a:r>
            <a:r>
              <a:rPr lang="en-US" baseline="30000" dirty="0" smtClean="0"/>
              <a:t>16</a:t>
            </a:r>
            <a:r>
              <a:rPr lang="en-US" dirty="0" smtClean="0"/>
              <a:t>When evening had come, they brought to Him many who were demon-possessed. And He cast out the spirits with a word, and healed all who were sick, </a:t>
            </a:r>
            <a:r>
              <a:rPr lang="en-US" baseline="30000" dirty="0" smtClean="0"/>
              <a:t>17</a:t>
            </a:r>
            <a:r>
              <a:rPr lang="en-US" dirty="0" smtClean="0"/>
              <a:t>that it might be fulfilled which was spoken by </a:t>
            </a:r>
            <a:r>
              <a:rPr lang="en-US" dirty="0" err="1" smtClean="0"/>
              <a:t>Isāiah</a:t>
            </a:r>
            <a:r>
              <a:rPr lang="en-US" dirty="0" smtClean="0"/>
              <a:t> the prophet, saying: “</a:t>
            </a:r>
            <a:r>
              <a:rPr lang="en-US" i="1" dirty="0" smtClean="0"/>
              <a:t>He Himself took our infirmities and bore our sicknesses.</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fontScale="92500" lnSpcReduction="20000"/>
          </a:bodyPr>
          <a:lstStyle/>
          <a:p>
            <a:r>
              <a:rPr lang="en-US" b="1" dirty="0" smtClean="0"/>
              <a:t>Isaiah 53:5-6</a:t>
            </a:r>
            <a:r>
              <a:rPr lang="en-US" dirty="0" smtClean="0"/>
              <a:t>   </a:t>
            </a:r>
            <a:r>
              <a:rPr lang="en-US" baseline="30000" dirty="0" smtClean="0"/>
              <a:t>5</a:t>
            </a:r>
            <a:r>
              <a:rPr lang="en-US" u="sng" dirty="0" smtClean="0"/>
              <a:t>But</a:t>
            </a:r>
            <a:r>
              <a:rPr lang="en-US" dirty="0" smtClean="0"/>
              <a:t> He </a:t>
            </a:r>
            <a:r>
              <a:rPr lang="en-US" i="1" dirty="0" smtClean="0"/>
              <a:t>was</a:t>
            </a:r>
            <a:r>
              <a:rPr lang="en-US" dirty="0" smtClean="0"/>
              <a:t> wounded [pierced through] for </a:t>
            </a:r>
            <a:r>
              <a:rPr lang="en-US" u="sng" dirty="0" smtClean="0"/>
              <a:t>our</a:t>
            </a:r>
            <a:r>
              <a:rPr lang="en-US" dirty="0" smtClean="0"/>
              <a:t> transgressions [blatant, disobedient rebellions against God], </a:t>
            </a:r>
            <a:r>
              <a:rPr lang="en-US" i="1" dirty="0" smtClean="0"/>
              <a:t>He was</a:t>
            </a:r>
            <a:r>
              <a:rPr lang="en-US" dirty="0" smtClean="0"/>
              <a:t> bruised for </a:t>
            </a:r>
            <a:r>
              <a:rPr lang="en-US" u="sng" dirty="0" smtClean="0"/>
              <a:t>our</a:t>
            </a:r>
            <a:r>
              <a:rPr lang="en-US" dirty="0" smtClean="0"/>
              <a:t> iniquities; for our peace </a:t>
            </a:r>
            <a:r>
              <a:rPr lang="en-US" i="1" dirty="0" smtClean="0"/>
              <a:t>was</a:t>
            </a:r>
            <a:r>
              <a:rPr lang="en-US" dirty="0" smtClean="0"/>
              <a:t> upon Him, and by His stripes [open wounds] we are healed [</a:t>
            </a:r>
            <a:r>
              <a:rPr lang="en-US" u="sng" dirty="0" smtClean="0"/>
              <a:t>temporarily</a:t>
            </a:r>
            <a:r>
              <a:rPr lang="en-US" dirty="0" smtClean="0"/>
              <a:t> of most everyone’s </a:t>
            </a:r>
            <a:r>
              <a:rPr lang="en-US" i="1" u="sng" dirty="0" smtClean="0"/>
              <a:t>physical</a:t>
            </a:r>
            <a:r>
              <a:rPr lang="en-US" dirty="0" smtClean="0"/>
              <a:t> sicknesses and </a:t>
            </a:r>
            <a:r>
              <a:rPr lang="en-US" u="sng" dirty="0" smtClean="0"/>
              <a:t>permanently</a:t>
            </a:r>
            <a:r>
              <a:rPr lang="en-US" dirty="0" smtClean="0"/>
              <a:t> only for believers’ </a:t>
            </a:r>
            <a:r>
              <a:rPr lang="en-US" i="1" u="sng" dirty="0" smtClean="0"/>
              <a:t>sin</a:t>
            </a:r>
            <a:r>
              <a:rPr lang="en-US" dirty="0" smtClean="0"/>
              <a:t> conditions]. </a:t>
            </a:r>
            <a:r>
              <a:rPr lang="en-US" baseline="30000" dirty="0" smtClean="0"/>
              <a:t>6</a:t>
            </a:r>
            <a:r>
              <a:rPr lang="en-US" u="sng" dirty="0" smtClean="0"/>
              <a:t>All we</a:t>
            </a:r>
            <a:r>
              <a:rPr lang="en-US" dirty="0" smtClean="0"/>
              <a:t> like sheep </a:t>
            </a:r>
            <a:r>
              <a:rPr lang="en-US" u="sng" dirty="0" smtClean="0"/>
              <a:t>have gone astray</a:t>
            </a:r>
            <a:r>
              <a:rPr lang="en-US" dirty="0" smtClean="0"/>
              <a:t>; we have turned, every one, to his own way; and the LORD has laid on Him the iniquity [sin] of us </a:t>
            </a:r>
            <a:r>
              <a:rPr lang="en-US" u="sng" dirty="0" smtClean="0"/>
              <a:t>all</a:t>
            </a:r>
            <a:r>
              <a:rPr lang="en-US" dirty="0" smtClean="0"/>
              <a:t>.</a:t>
            </a:r>
            <a:br>
              <a:rPr lang="en-US" dirty="0" smtClean="0"/>
            </a:br>
            <a:endParaRPr lang="en-US" dirty="0" smtClean="0"/>
          </a:p>
          <a:p>
            <a:r>
              <a:rPr lang="en-US" b="1" dirty="0" smtClean="0"/>
              <a:t>Romans 5:12</a:t>
            </a:r>
            <a:r>
              <a:rPr lang="en-US" dirty="0" smtClean="0"/>
              <a:t>   Therefore, just as through one man sin entered the world, and death through sin, and thus death spread to </a:t>
            </a:r>
            <a:r>
              <a:rPr lang="en-US" u="sng" dirty="0" smtClean="0"/>
              <a:t>all</a:t>
            </a:r>
            <a:r>
              <a:rPr lang="en-US" dirty="0" smtClean="0"/>
              <a:t> men, because </a:t>
            </a:r>
            <a:r>
              <a:rPr lang="en-US" u="sng" dirty="0" smtClean="0"/>
              <a:t>all sinned</a:t>
            </a:r>
            <a:r>
              <a:rPr lang="en-US" dirty="0" smtClean="0"/>
              <a:t>—</a:t>
            </a:r>
            <a:br>
              <a:rPr lang="en-US" dirty="0" smtClean="0"/>
            </a:br>
            <a:endParaRPr lang="en-US" dirty="0" smtClean="0"/>
          </a:p>
          <a:p>
            <a:r>
              <a:rPr lang="en-US" b="1" dirty="0" smtClean="0"/>
              <a:t>1 John 5:14-15</a:t>
            </a:r>
            <a:r>
              <a:rPr lang="en-US" dirty="0" smtClean="0"/>
              <a:t>   </a:t>
            </a:r>
            <a:r>
              <a:rPr lang="en-US" baseline="30000" dirty="0" smtClean="0"/>
              <a:t>14</a:t>
            </a:r>
            <a:r>
              <a:rPr lang="en-US" dirty="0" smtClean="0"/>
              <a:t>Now this is the confidence that we have in Him, that if we ask anything according to </a:t>
            </a:r>
            <a:r>
              <a:rPr lang="en-US" u="sng" dirty="0" smtClean="0"/>
              <a:t>His will</a:t>
            </a:r>
            <a:r>
              <a:rPr lang="en-US" dirty="0" smtClean="0"/>
              <a:t>, He hears us. </a:t>
            </a:r>
            <a:r>
              <a:rPr lang="en-US" baseline="30000" dirty="0" smtClean="0"/>
              <a:t>15</a:t>
            </a:r>
            <a:r>
              <a:rPr lang="en-US" dirty="0" smtClean="0"/>
              <a:t>And </a:t>
            </a:r>
            <a:r>
              <a:rPr lang="en-US" u="sng" dirty="0" smtClean="0"/>
              <a:t>if</a:t>
            </a:r>
            <a:r>
              <a:rPr lang="en-US" dirty="0" smtClean="0"/>
              <a:t> we know that he hears us, whatever we ask, we know that we have the petitions that we have asked of Him.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fontScale="92500" lnSpcReduction="20000"/>
          </a:bodyPr>
          <a:lstStyle/>
          <a:p>
            <a:r>
              <a:rPr lang="en-US" b="1" dirty="0" smtClean="0"/>
              <a:t>Hebrews 9:28</a:t>
            </a:r>
            <a:r>
              <a:rPr lang="en-US" dirty="0" smtClean="0"/>
              <a:t>   so Christ was offered once to bear the sins of many. To those who eagerly wait for Him He will appear a second time, apart from sin, for salvation.</a:t>
            </a:r>
          </a:p>
          <a:p>
            <a:r>
              <a:rPr lang="en-US" dirty="0" smtClean="0"/>
              <a:t>[For those who </a:t>
            </a:r>
            <a:r>
              <a:rPr lang="en-US" u="sng" dirty="0" smtClean="0"/>
              <a:t>do not</a:t>
            </a:r>
            <a:r>
              <a:rPr lang="en-US" dirty="0" smtClean="0"/>
              <a:t> eagerly wait for Him, He will also appear a second time, but </a:t>
            </a:r>
            <a:r>
              <a:rPr lang="en-US" u="sng" dirty="0" smtClean="0"/>
              <a:t>on earth</a:t>
            </a:r>
            <a:r>
              <a:rPr lang="en-US" dirty="0" smtClean="0"/>
              <a:t>.]</a:t>
            </a:r>
            <a:br>
              <a:rPr lang="en-US" dirty="0" smtClean="0"/>
            </a:br>
            <a:endParaRPr lang="en-US" dirty="0" smtClean="0"/>
          </a:p>
          <a:p>
            <a:r>
              <a:rPr lang="en-US" b="1" dirty="0" smtClean="0"/>
              <a:t>1 Peter 2:21-25</a:t>
            </a:r>
            <a:r>
              <a:rPr lang="en-US" dirty="0" smtClean="0"/>
              <a:t>   </a:t>
            </a:r>
            <a:r>
              <a:rPr lang="en-US" baseline="30000" dirty="0" smtClean="0"/>
              <a:t>21</a:t>
            </a:r>
            <a:r>
              <a:rPr lang="en-US" dirty="0" smtClean="0"/>
              <a:t>For to this you were called, because Christ also suffered for us [you], leaving us [you] an example, that you should follow His steps: </a:t>
            </a:r>
            <a:r>
              <a:rPr lang="en-US" baseline="30000" dirty="0" smtClean="0"/>
              <a:t>22</a:t>
            </a:r>
            <a:r>
              <a:rPr lang="en-US" dirty="0" smtClean="0"/>
              <a:t>“</a:t>
            </a:r>
            <a:r>
              <a:rPr lang="en-US" i="1" dirty="0" smtClean="0"/>
              <a:t>Who committed no sin, nor was deceit found in His mouth</a:t>
            </a:r>
            <a:r>
              <a:rPr lang="en-US" dirty="0" smtClean="0"/>
              <a:t>”; </a:t>
            </a:r>
            <a:r>
              <a:rPr lang="en-US" baseline="30000" dirty="0" smtClean="0"/>
              <a:t>23</a:t>
            </a:r>
            <a:r>
              <a:rPr lang="en-US" dirty="0" smtClean="0"/>
              <a:t>who, when He was reviled [taunted], did not revile  in return; when He suffered, He did not threaten, but committed </a:t>
            </a:r>
            <a:r>
              <a:rPr lang="en-US" i="1" dirty="0" smtClean="0"/>
              <a:t>Himself</a:t>
            </a:r>
            <a:r>
              <a:rPr lang="en-US" dirty="0" smtClean="0"/>
              <a:t> to Him who judges righteously; </a:t>
            </a:r>
            <a:r>
              <a:rPr lang="en-US" baseline="30000" dirty="0" smtClean="0"/>
              <a:t>24</a:t>
            </a:r>
            <a:r>
              <a:rPr lang="en-US" dirty="0" smtClean="0"/>
              <a:t>who Himself </a:t>
            </a:r>
            <a:r>
              <a:rPr lang="en-US" u="sng" dirty="0" smtClean="0"/>
              <a:t>bore our sins in His own body</a:t>
            </a:r>
            <a:r>
              <a:rPr lang="en-US" dirty="0" smtClean="0"/>
              <a:t> on the tree [cross], that we, having died to sins, might live for righteousness—by whose stripes you were healed. </a:t>
            </a:r>
            <a:r>
              <a:rPr lang="en-US" baseline="30000" dirty="0" smtClean="0"/>
              <a:t>25</a:t>
            </a:r>
            <a:r>
              <a:rPr lang="en-US" dirty="0" smtClean="0"/>
              <a:t>For you were like sheep going astray, but have now returned to the Shepherd and Overseer of your souls.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a:bodyPr>
          <a:lstStyle/>
          <a:p>
            <a:r>
              <a:rPr lang="en-US" b="1" dirty="0" smtClean="0"/>
              <a:t>Isaiah 53:7</a:t>
            </a:r>
            <a:r>
              <a:rPr lang="en-US" dirty="0" smtClean="0"/>
              <a:t>   He was oppressed and He was afflicted, Yet He opened not His mouth; He was led as </a:t>
            </a:r>
            <a:r>
              <a:rPr lang="en-US" u="sng" dirty="0" smtClean="0"/>
              <a:t>a lamb to the slaughter</a:t>
            </a:r>
            <a:r>
              <a:rPr lang="en-US" dirty="0" smtClean="0"/>
              <a:t>, and as a sheep before its shearers is </a:t>
            </a:r>
            <a:r>
              <a:rPr lang="en-US" u="sng" dirty="0" smtClean="0"/>
              <a:t>silent</a:t>
            </a:r>
            <a:r>
              <a:rPr lang="en-US" dirty="0" smtClean="0"/>
              <a:t>, so He </a:t>
            </a:r>
            <a:r>
              <a:rPr lang="en-US" u="sng" dirty="0" smtClean="0"/>
              <a:t>opened not His mouth</a:t>
            </a:r>
            <a:r>
              <a:rPr lang="en-US" dirty="0" smtClean="0"/>
              <a:t>.</a:t>
            </a:r>
            <a:br>
              <a:rPr lang="en-US" dirty="0" smtClean="0"/>
            </a:br>
            <a:endParaRPr lang="en-US" dirty="0" smtClean="0"/>
          </a:p>
          <a:p>
            <a:r>
              <a:rPr lang="en-US" b="1" dirty="0" smtClean="0"/>
              <a:t>Matthew 26:62-63a</a:t>
            </a:r>
            <a:r>
              <a:rPr lang="en-US" dirty="0" smtClean="0"/>
              <a:t>   </a:t>
            </a:r>
            <a:r>
              <a:rPr lang="en-US" baseline="30000" dirty="0" smtClean="0"/>
              <a:t>62</a:t>
            </a:r>
            <a:r>
              <a:rPr lang="en-US" dirty="0" smtClean="0"/>
              <a:t>And the high priest arose and said to Him, “Do You answer nothing? What </a:t>
            </a:r>
            <a:r>
              <a:rPr lang="en-US" i="1" dirty="0" smtClean="0"/>
              <a:t>is it</a:t>
            </a:r>
            <a:r>
              <a:rPr lang="en-US" dirty="0" smtClean="0"/>
              <a:t> these men testify against You? </a:t>
            </a:r>
            <a:r>
              <a:rPr lang="en-US" baseline="30000" dirty="0" smtClean="0"/>
              <a:t>63a</a:t>
            </a:r>
            <a:r>
              <a:rPr lang="en-US" dirty="0" smtClean="0"/>
              <a:t>But Jesus kept silent... </a:t>
            </a:r>
            <a:br>
              <a:rPr lang="en-US" dirty="0" smtClean="0"/>
            </a:br>
            <a:r>
              <a:rPr lang="en-US" b="1" dirty="0" smtClean="0"/>
              <a:t>Matthew 27:12-14  </a:t>
            </a:r>
            <a:r>
              <a:rPr lang="en-US" dirty="0" smtClean="0"/>
              <a:t> </a:t>
            </a:r>
            <a:r>
              <a:rPr lang="en-US" baseline="30000" dirty="0" smtClean="0"/>
              <a:t>12</a:t>
            </a:r>
            <a:r>
              <a:rPr lang="en-US" dirty="0" smtClean="0"/>
              <a:t>And while He was being accused by the chief priests and elders, He answered nothing. </a:t>
            </a:r>
            <a:r>
              <a:rPr lang="en-US" baseline="30000" dirty="0" smtClean="0"/>
              <a:t>13</a:t>
            </a:r>
            <a:r>
              <a:rPr lang="en-US" dirty="0" smtClean="0"/>
              <a:t>Then Pilate said to Him, “Do You not hear how many things they testify against You?” </a:t>
            </a:r>
            <a:r>
              <a:rPr lang="en-US" baseline="30000" dirty="0" smtClean="0"/>
              <a:t>14</a:t>
            </a:r>
            <a:r>
              <a:rPr lang="en-US" dirty="0" smtClean="0"/>
              <a:t>But He answered him not one word, so that the governor marveled greatly.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a:bodyPr>
          <a:lstStyle/>
          <a:p>
            <a:r>
              <a:rPr lang="en-US" b="1" dirty="0" smtClean="0"/>
              <a:t>Mark 14:60-62a</a:t>
            </a:r>
            <a:r>
              <a:rPr lang="en-US" dirty="0" smtClean="0"/>
              <a:t>   </a:t>
            </a:r>
            <a:r>
              <a:rPr lang="en-US" baseline="30000" dirty="0" smtClean="0"/>
              <a:t>60</a:t>
            </a:r>
            <a:r>
              <a:rPr lang="en-US" dirty="0" smtClean="0"/>
              <a:t>And the high priest stood up in the midst and asked Jesus, saying, “Do You answer nothing? What </a:t>
            </a:r>
            <a:r>
              <a:rPr lang="en-US" i="1" dirty="0" smtClean="0"/>
              <a:t>is it</a:t>
            </a:r>
            <a:r>
              <a:rPr lang="en-US" dirty="0" smtClean="0"/>
              <a:t> these men testify against You?” </a:t>
            </a:r>
            <a:r>
              <a:rPr lang="en-US" baseline="30000" dirty="0" smtClean="0"/>
              <a:t>61</a:t>
            </a:r>
            <a:r>
              <a:rPr lang="en-US" dirty="0" smtClean="0"/>
              <a:t>But He kept silent and answered nothing. Again the high priest asked Him, saying to Him, “Are You the Christ, the Son of the Blessed?” </a:t>
            </a:r>
            <a:r>
              <a:rPr lang="en-US" baseline="30000" dirty="0" smtClean="0"/>
              <a:t>62a</a:t>
            </a:r>
            <a:r>
              <a:rPr lang="en-US" dirty="0" smtClean="0"/>
              <a:t>Jesus said, “I am.” ... </a:t>
            </a:r>
          </a:p>
          <a:p>
            <a:r>
              <a:rPr lang="en-US" b="1" dirty="0" smtClean="0"/>
              <a:t>Mark 15:3-5</a:t>
            </a:r>
            <a:r>
              <a:rPr lang="en-US" dirty="0" smtClean="0"/>
              <a:t>   </a:t>
            </a:r>
            <a:r>
              <a:rPr lang="en-US" baseline="30000" dirty="0" smtClean="0"/>
              <a:t>3</a:t>
            </a:r>
            <a:r>
              <a:rPr lang="en-US" dirty="0" smtClean="0"/>
              <a:t>And the chief priests accused Him of many things, but He answered nothing. </a:t>
            </a:r>
            <a:r>
              <a:rPr lang="en-US" baseline="30000" dirty="0" smtClean="0"/>
              <a:t>4</a:t>
            </a:r>
            <a:r>
              <a:rPr lang="en-US" dirty="0" smtClean="0"/>
              <a:t>Then Pilate asked Him, “Do You answer nothing? See how many things they testify against You!” </a:t>
            </a:r>
            <a:r>
              <a:rPr lang="en-US" baseline="30000" dirty="0" smtClean="0"/>
              <a:t>5</a:t>
            </a:r>
            <a:r>
              <a:rPr lang="en-US" dirty="0" smtClean="0"/>
              <a:t>But Jesus still answered nothing, so that Pilate marveled.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lstStyle/>
          <a:p>
            <a:r>
              <a:rPr lang="en-US" b="1" dirty="0" smtClean="0"/>
              <a:t>Luke 23:9</a:t>
            </a:r>
            <a:r>
              <a:rPr lang="en-US" dirty="0" smtClean="0"/>
              <a:t>   Then he [Herod] questioned Him with many words, but He answered Him nothing.</a:t>
            </a:r>
            <a:br>
              <a:rPr lang="en-US" dirty="0" smtClean="0"/>
            </a:br>
            <a:endParaRPr lang="en-US" dirty="0" smtClean="0"/>
          </a:p>
          <a:p>
            <a:r>
              <a:rPr lang="en-US" b="1" dirty="0" smtClean="0"/>
              <a:t>John 19:9</a:t>
            </a:r>
            <a:r>
              <a:rPr lang="en-US" dirty="0" smtClean="0"/>
              <a:t>   [Pilate] went again into the </a:t>
            </a:r>
            <a:r>
              <a:rPr lang="en-US" dirty="0" err="1" smtClean="0"/>
              <a:t>Praetōrium</a:t>
            </a:r>
            <a:r>
              <a:rPr lang="en-US" dirty="0" smtClean="0"/>
              <a:t>, and said to Jesus, “Where are You from?” But Jesus gave him no answer.</a:t>
            </a:r>
            <a:br>
              <a:rPr lang="en-US" dirty="0" smtClean="0"/>
            </a:br>
            <a:endParaRPr lang="en-US" dirty="0" smtClean="0"/>
          </a:p>
          <a:p>
            <a:r>
              <a:rPr lang="en-US" b="1" dirty="0" smtClean="0"/>
              <a:t>Revelation 5:6a</a:t>
            </a:r>
            <a:r>
              <a:rPr lang="en-US" dirty="0" smtClean="0"/>
              <a:t>   And I looked, and behold, in the midst of the throne and of the four living creatures, and in the midst of the elders, stood </a:t>
            </a:r>
            <a:r>
              <a:rPr lang="en-US" u="sng" dirty="0" smtClean="0"/>
              <a:t>a Lamb as though it had been slain</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lstStyle/>
          <a:p>
            <a:r>
              <a:rPr lang="en-US" b="1" dirty="0" smtClean="0"/>
              <a:t>Isaiah 53:8</a:t>
            </a:r>
            <a:r>
              <a:rPr lang="en-US" dirty="0" smtClean="0"/>
              <a:t>   He was taken from prison and from judgment, and who will declare His generation? For he was </a:t>
            </a:r>
            <a:r>
              <a:rPr lang="en-US" u="sng" dirty="0" smtClean="0"/>
              <a:t>cut off</a:t>
            </a:r>
            <a:r>
              <a:rPr lang="en-US" dirty="0" smtClean="0"/>
              <a:t> </a:t>
            </a:r>
            <a:r>
              <a:rPr lang="en-US" u="sng" dirty="0" smtClean="0"/>
              <a:t>from</a:t>
            </a:r>
            <a:r>
              <a:rPr lang="en-US" dirty="0" smtClean="0"/>
              <a:t> the land of </a:t>
            </a:r>
            <a:r>
              <a:rPr lang="en-US" u="sng" dirty="0" smtClean="0"/>
              <a:t>the living</a:t>
            </a:r>
            <a:r>
              <a:rPr lang="en-US" dirty="0" smtClean="0"/>
              <a:t>; for the transgressions of My people He was stricken.</a:t>
            </a:r>
            <a:br>
              <a:rPr lang="en-US" dirty="0" smtClean="0"/>
            </a:br>
            <a:endParaRPr lang="en-US" dirty="0" smtClean="0"/>
          </a:p>
          <a:p>
            <a:r>
              <a:rPr lang="en-US" b="1" dirty="0" smtClean="0"/>
              <a:t>Daniel 9:26a</a:t>
            </a:r>
            <a:r>
              <a:rPr lang="en-US" dirty="0" smtClean="0"/>
              <a:t>   (500 BC) And after the sixty-two weeks [434 years; from near end of OT time] Messiah shall be </a:t>
            </a:r>
            <a:r>
              <a:rPr lang="en-US" u="sng" dirty="0" smtClean="0"/>
              <a:t>cut off</a:t>
            </a:r>
            <a:r>
              <a:rPr lang="en-US" dirty="0" smtClean="0"/>
              <a:t> [the Savior’s death on the cross], but not for Himself;</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a:bodyPr>
          <a:lstStyle/>
          <a:p>
            <a:r>
              <a:rPr lang="en-US" b="1" dirty="0" smtClean="0"/>
              <a:t>Matthew 27:17, 20, 22, 26</a:t>
            </a:r>
            <a:r>
              <a:rPr lang="en-US" dirty="0" smtClean="0"/>
              <a:t>   </a:t>
            </a:r>
            <a:br>
              <a:rPr lang="en-US" dirty="0" smtClean="0"/>
            </a:br>
            <a:r>
              <a:rPr lang="en-US" baseline="30000" dirty="0" smtClean="0"/>
              <a:t>17</a:t>
            </a:r>
            <a:r>
              <a:rPr lang="en-US" dirty="0" smtClean="0"/>
              <a:t>Therefore, when they had gathered together, Pilate said to them, “Whom do you want me to release to you? Barabbas, or Jesus who is called Christ?” ... </a:t>
            </a:r>
            <a:br>
              <a:rPr lang="en-US" dirty="0" smtClean="0"/>
            </a:br>
            <a:r>
              <a:rPr lang="en-US" baseline="30000" dirty="0" smtClean="0"/>
              <a:t>20</a:t>
            </a:r>
            <a:r>
              <a:rPr lang="en-US" dirty="0" smtClean="0"/>
              <a:t>But the chief priests and elders persuaded the multitudes that they should ask for Barabbas and destroy Jesus.... </a:t>
            </a:r>
            <a:br>
              <a:rPr lang="en-US" dirty="0" smtClean="0"/>
            </a:br>
            <a:r>
              <a:rPr lang="en-US" baseline="30000" dirty="0" smtClean="0"/>
              <a:t>22</a:t>
            </a:r>
            <a:r>
              <a:rPr lang="en-US" dirty="0" smtClean="0"/>
              <a:t>Pilate said to them, “What then shall I do with Jesus who is called Christ?” </a:t>
            </a:r>
            <a:r>
              <a:rPr lang="en-US" i="1" dirty="0" smtClean="0"/>
              <a:t>They</a:t>
            </a:r>
            <a:r>
              <a:rPr lang="en-US" dirty="0" smtClean="0"/>
              <a:t> </a:t>
            </a:r>
            <a:r>
              <a:rPr lang="en-US" u="sng" dirty="0" smtClean="0"/>
              <a:t>all</a:t>
            </a:r>
            <a:r>
              <a:rPr lang="en-US" dirty="0" smtClean="0"/>
              <a:t> said to him, “Let Him be crucified!” ... </a:t>
            </a:r>
            <a:br>
              <a:rPr lang="en-US" dirty="0" smtClean="0"/>
            </a:br>
            <a:r>
              <a:rPr lang="en-US" baseline="30000" dirty="0" smtClean="0"/>
              <a:t>26</a:t>
            </a:r>
            <a:r>
              <a:rPr lang="en-US" dirty="0" smtClean="0"/>
              <a:t>Then he released Barabbas to them; and when he had scourged Jesus, he delivered </a:t>
            </a:r>
            <a:r>
              <a:rPr lang="en-US" i="1" dirty="0" smtClean="0"/>
              <a:t>Him</a:t>
            </a:r>
            <a:r>
              <a:rPr lang="en-US" dirty="0" smtClean="0"/>
              <a:t> to be crucified.	</a:t>
            </a:r>
            <a:br>
              <a:rPr lang="en-US" dirty="0" smtClean="0"/>
            </a:br>
            <a:r>
              <a:rPr lang="en-US" dirty="0" smtClean="0"/>
              <a:t>[Repeated in </a:t>
            </a:r>
            <a:r>
              <a:rPr lang="en-US" b="1" dirty="0" smtClean="0"/>
              <a:t>Luke 23:18-21, 33</a:t>
            </a:r>
            <a:r>
              <a:rPr lang="en-US" dirty="0" smtClean="0"/>
              <a:t>]</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764704"/>
            <a:ext cx="8183880" cy="5616624"/>
          </a:xfrm>
        </p:spPr>
        <p:txBody>
          <a:bodyPr>
            <a:normAutofit lnSpcReduction="10000"/>
          </a:bodyPr>
          <a:lstStyle/>
          <a:p>
            <a:r>
              <a:rPr lang="en-US" b="1" dirty="0" smtClean="0"/>
              <a:t>Isaiah 53:9</a:t>
            </a:r>
            <a:r>
              <a:rPr lang="en-US" dirty="0" smtClean="0"/>
              <a:t>   And they made His grave with the wicked—</a:t>
            </a:r>
            <a:r>
              <a:rPr lang="en-US" u="sng" dirty="0" smtClean="0"/>
              <a:t>but</a:t>
            </a:r>
            <a:r>
              <a:rPr lang="en-US" dirty="0" smtClean="0"/>
              <a:t> with the </a:t>
            </a:r>
            <a:r>
              <a:rPr lang="en-US" u="sng" dirty="0" smtClean="0"/>
              <a:t>rich</a:t>
            </a:r>
            <a:r>
              <a:rPr lang="en-US" dirty="0" smtClean="0"/>
              <a:t> at His death, because He had done no violence, nor </a:t>
            </a:r>
            <a:r>
              <a:rPr lang="en-US" i="1" dirty="0" smtClean="0"/>
              <a:t>was any</a:t>
            </a:r>
            <a:r>
              <a:rPr lang="en-US" dirty="0" smtClean="0"/>
              <a:t> deceit in His mouth.</a:t>
            </a:r>
          </a:p>
          <a:p>
            <a:r>
              <a:rPr lang="en-US" b="1" dirty="0" smtClean="0"/>
              <a:t>Matthew 27:57-60</a:t>
            </a:r>
            <a:r>
              <a:rPr lang="en-US" dirty="0" smtClean="0"/>
              <a:t>   </a:t>
            </a:r>
            <a:r>
              <a:rPr lang="en-US" baseline="30000" dirty="0" smtClean="0"/>
              <a:t>57</a:t>
            </a:r>
            <a:r>
              <a:rPr lang="en-US" dirty="0" smtClean="0"/>
              <a:t>Now when evening had come, there came </a:t>
            </a:r>
            <a:r>
              <a:rPr lang="en-US" u="sng" dirty="0" smtClean="0"/>
              <a:t>a rich man</a:t>
            </a:r>
            <a:r>
              <a:rPr lang="en-US" dirty="0" smtClean="0"/>
              <a:t> from </a:t>
            </a:r>
            <a:r>
              <a:rPr lang="en-US" dirty="0" err="1" smtClean="0"/>
              <a:t>Arimathēa</a:t>
            </a:r>
            <a:r>
              <a:rPr lang="en-US" dirty="0" smtClean="0"/>
              <a:t>, named Joseph, who himself had also become a disciple of Jesus. </a:t>
            </a:r>
            <a:r>
              <a:rPr lang="en-US" baseline="30000" dirty="0" smtClean="0"/>
              <a:t>58</a:t>
            </a:r>
            <a:r>
              <a:rPr lang="en-US" dirty="0" smtClean="0"/>
              <a:t>This man went to Pilate and asked for the body of Jesus. Then Pilate commanded the body be given to him. </a:t>
            </a:r>
            <a:r>
              <a:rPr lang="en-US" baseline="30000" dirty="0" smtClean="0"/>
              <a:t>59</a:t>
            </a:r>
            <a:r>
              <a:rPr lang="en-US" dirty="0" smtClean="0"/>
              <a:t>When Joseph had taken the body, he wrapped it in a clean linen cloth, </a:t>
            </a:r>
            <a:r>
              <a:rPr lang="en-US" baseline="30000" dirty="0" smtClean="0"/>
              <a:t>60</a:t>
            </a:r>
            <a:r>
              <a:rPr lang="en-US" dirty="0" smtClean="0"/>
              <a:t>and laid it in his new tomb which he had hewn out of the rock; and he rolled a large stone against the door of the tomb, and departed.</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908720"/>
            <a:ext cx="8183880" cy="5472608"/>
          </a:xfrm>
        </p:spPr>
        <p:txBody>
          <a:bodyPr>
            <a:normAutofit/>
          </a:bodyPr>
          <a:lstStyle/>
          <a:p>
            <a:r>
              <a:rPr lang="en-US" b="1" dirty="0" smtClean="0"/>
              <a:t>Isaiah 53:10</a:t>
            </a:r>
            <a:r>
              <a:rPr lang="en-US" dirty="0" smtClean="0"/>
              <a:t>   Yet it pleased the LORD to bruise [crush] Him; He has put </a:t>
            </a:r>
            <a:r>
              <a:rPr lang="en-US" i="1" dirty="0" smtClean="0"/>
              <a:t>Him</a:t>
            </a:r>
            <a:r>
              <a:rPr lang="en-US" dirty="0" smtClean="0"/>
              <a:t> to grief. When You make His </a:t>
            </a:r>
            <a:r>
              <a:rPr lang="en-US" smtClean="0"/>
              <a:t>soul an </a:t>
            </a:r>
            <a:r>
              <a:rPr lang="en-US" dirty="0" smtClean="0"/>
              <a:t>offering for sin, He shall see </a:t>
            </a:r>
            <a:r>
              <a:rPr lang="en-US" i="1" dirty="0" smtClean="0"/>
              <a:t>His</a:t>
            </a:r>
            <a:r>
              <a:rPr lang="en-US" dirty="0" smtClean="0"/>
              <a:t> seed, He shall prolong </a:t>
            </a:r>
            <a:r>
              <a:rPr lang="en-US" i="1" dirty="0" smtClean="0"/>
              <a:t>His</a:t>
            </a:r>
            <a:r>
              <a:rPr lang="en-US" dirty="0" smtClean="0"/>
              <a:t> days, and the pleasure of the LORD shall prosper in His hand.</a:t>
            </a:r>
          </a:p>
          <a:p>
            <a:r>
              <a:rPr lang="en-US" b="1" dirty="0" smtClean="0"/>
              <a:t>Psalm 16:10b</a:t>
            </a:r>
            <a:r>
              <a:rPr lang="en-US" dirty="0" smtClean="0"/>
              <a:t>   Nor will You allow Your Holy One to see [undergo] corruption.</a:t>
            </a:r>
          </a:p>
          <a:p>
            <a:r>
              <a:rPr lang="en-US" b="1" dirty="0" smtClean="0"/>
              <a:t>1 Corinthians 15:4b</a:t>
            </a:r>
            <a:r>
              <a:rPr lang="en-US" dirty="0" smtClean="0"/>
              <a:t>   He rose again the third day according to the Scriptures.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1124744"/>
            <a:ext cx="8183880" cy="5184576"/>
          </a:xfrm>
        </p:spPr>
        <p:txBody>
          <a:bodyPr/>
          <a:lstStyle/>
          <a:p>
            <a:r>
              <a:rPr lang="en-US" b="1" dirty="0" smtClean="0"/>
              <a:t>Isaiah 52:13</a:t>
            </a:r>
            <a:r>
              <a:rPr lang="en-US" dirty="0" smtClean="0"/>
              <a:t>   Behold, My Servant shall deal prudently [shall prosper in gaining souls for God]; He shall be exalted and extolled [lifted up] and be very high.</a:t>
            </a:r>
            <a:br>
              <a:rPr lang="en-US" dirty="0" smtClean="0"/>
            </a:br>
            <a:endParaRPr lang="en-US" dirty="0" smtClean="0"/>
          </a:p>
          <a:p>
            <a:r>
              <a:rPr lang="en-US" b="1" dirty="0" smtClean="0"/>
              <a:t>Philippians 2:9</a:t>
            </a:r>
            <a:r>
              <a:rPr lang="en-US" dirty="0" smtClean="0"/>
              <a:t>   Therefore God also has highly exalted Him and given Him the name which is above every name,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764704"/>
            <a:ext cx="8183880" cy="5616624"/>
          </a:xfrm>
        </p:spPr>
        <p:txBody>
          <a:bodyPr>
            <a:normAutofit fontScale="92500" lnSpcReduction="10000"/>
          </a:bodyPr>
          <a:lstStyle/>
          <a:p>
            <a:r>
              <a:rPr lang="en-US" b="1" dirty="0" smtClean="0"/>
              <a:t>Isaiah 53:11</a:t>
            </a:r>
            <a:r>
              <a:rPr lang="en-US" dirty="0" smtClean="0"/>
              <a:t>   He shall see the labor of His soul, </a:t>
            </a:r>
            <a:r>
              <a:rPr lang="en-US" i="1" dirty="0" smtClean="0"/>
              <a:t>and</a:t>
            </a:r>
            <a:r>
              <a:rPr lang="en-US" dirty="0" smtClean="0"/>
              <a:t> be </a:t>
            </a:r>
            <a:r>
              <a:rPr lang="en-US" u="sng" dirty="0" smtClean="0"/>
              <a:t>satisfied</a:t>
            </a:r>
            <a:r>
              <a:rPr lang="en-US" dirty="0" smtClean="0"/>
              <a:t> [The Father is satisfied by the shed blood to forgive all who repent and believe]. By His knowledge My righteous Servant shall </a:t>
            </a:r>
            <a:r>
              <a:rPr lang="en-US" u="sng" dirty="0" smtClean="0"/>
              <a:t>justify</a:t>
            </a:r>
            <a:r>
              <a:rPr lang="en-US" dirty="0" smtClean="0"/>
              <a:t> many, for He shall bear their iniquities.</a:t>
            </a:r>
          </a:p>
          <a:p>
            <a:r>
              <a:rPr lang="en-US" b="1" dirty="0" smtClean="0"/>
              <a:t>Romans 3:22-25</a:t>
            </a:r>
            <a:r>
              <a:rPr lang="en-US" dirty="0" smtClean="0"/>
              <a:t>   </a:t>
            </a:r>
            <a:r>
              <a:rPr lang="en-US" baseline="30000" dirty="0" smtClean="0"/>
              <a:t>22</a:t>
            </a:r>
            <a:r>
              <a:rPr lang="en-US" dirty="0" smtClean="0"/>
              <a:t>[Justified to have] even the righteousness of God, through faith in Jesus Christ, to all and on </a:t>
            </a:r>
            <a:r>
              <a:rPr lang="en-US" u="sng" dirty="0" smtClean="0"/>
              <a:t>all</a:t>
            </a:r>
            <a:r>
              <a:rPr lang="en-US" dirty="0" smtClean="0"/>
              <a:t> </a:t>
            </a:r>
            <a:r>
              <a:rPr lang="en-US" u="sng" dirty="0" smtClean="0"/>
              <a:t>who believe</a:t>
            </a:r>
            <a:r>
              <a:rPr lang="en-US" dirty="0" smtClean="0"/>
              <a:t>. For there is no difference; </a:t>
            </a:r>
            <a:r>
              <a:rPr lang="en-US" baseline="30000" dirty="0" smtClean="0"/>
              <a:t>23</a:t>
            </a:r>
            <a:r>
              <a:rPr lang="en-US" dirty="0" smtClean="0"/>
              <a:t>for all have sinned and fall short of the glory of God, </a:t>
            </a:r>
            <a:r>
              <a:rPr lang="en-US" baseline="30000" dirty="0" smtClean="0"/>
              <a:t>24</a:t>
            </a:r>
            <a:r>
              <a:rPr lang="en-US" dirty="0" smtClean="0"/>
              <a:t>being </a:t>
            </a:r>
            <a:r>
              <a:rPr lang="en-US" u="sng" dirty="0" smtClean="0"/>
              <a:t>justified</a:t>
            </a:r>
            <a:r>
              <a:rPr lang="en-US" dirty="0" smtClean="0"/>
              <a:t> [to have righteousness in God’s view and to be redeemed] </a:t>
            </a:r>
            <a:r>
              <a:rPr lang="en-US" u="sng" dirty="0" smtClean="0"/>
              <a:t>freely</a:t>
            </a:r>
            <a:r>
              <a:rPr lang="en-US" dirty="0" smtClean="0"/>
              <a:t> by His grace through the redemption that is </a:t>
            </a:r>
            <a:r>
              <a:rPr lang="en-US" u="sng" dirty="0" smtClean="0"/>
              <a:t>in Christ Jesus</a:t>
            </a:r>
            <a:r>
              <a:rPr lang="en-US" dirty="0" smtClean="0"/>
              <a:t>, </a:t>
            </a:r>
            <a:r>
              <a:rPr lang="en-US" baseline="30000" dirty="0" smtClean="0"/>
              <a:t>25</a:t>
            </a:r>
            <a:r>
              <a:rPr lang="en-US" dirty="0" smtClean="0"/>
              <a:t>whom God set forth </a:t>
            </a:r>
            <a:r>
              <a:rPr lang="en-US" i="1" dirty="0" smtClean="0"/>
              <a:t>as</a:t>
            </a:r>
            <a:r>
              <a:rPr lang="en-US" dirty="0" smtClean="0"/>
              <a:t> a propitiation [God’s satisfaction] by His blood, </a:t>
            </a:r>
            <a:r>
              <a:rPr lang="en-US" u="sng" dirty="0" smtClean="0"/>
              <a:t>through faith</a:t>
            </a:r>
            <a:r>
              <a:rPr lang="en-US" dirty="0" smtClean="0"/>
              <a:t>, to demonstrate His righteousness, because in His forbearance God had passed over the sins that were previously committed,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764704"/>
            <a:ext cx="8183880" cy="5616624"/>
          </a:xfrm>
        </p:spPr>
        <p:txBody>
          <a:bodyPr>
            <a:normAutofit/>
          </a:bodyPr>
          <a:lstStyle/>
          <a:p>
            <a:r>
              <a:rPr lang="en-US" b="1" dirty="0" smtClean="0"/>
              <a:t>Isaiah 53:12</a:t>
            </a:r>
            <a:r>
              <a:rPr lang="en-US" dirty="0" smtClean="0"/>
              <a:t>   Therefore I [Father] will divide Him [Son] a portion with the great, and He shall divide the spoil with the strong, because </a:t>
            </a:r>
            <a:r>
              <a:rPr lang="en-US" u="sng" dirty="0" smtClean="0"/>
              <a:t>He poured out His soul unto death</a:t>
            </a:r>
            <a:r>
              <a:rPr lang="en-US" dirty="0" smtClean="0"/>
              <a:t>, and </a:t>
            </a:r>
            <a:r>
              <a:rPr lang="en-US" u="sng" dirty="0" smtClean="0"/>
              <a:t>He was numbered with the transgressors</a:t>
            </a:r>
            <a:r>
              <a:rPr lang="en-US" dirty="0" smtClean="0"/>
              <a:t>, and </a:t>
            </a:r>
            <a:r>
              <a:rPr lang="en-US" u="sng" dirty="0" smtClean="0"/>
              <a:t>He bore the sin of many</a:t>
            </a:r>
            <a:r>
              <a:rPr lang="en-US" dirty="0" smtClean="0"/>
              <a:t>, and </a:t>
            </a:r>
            <a:r>
              <a:rPr lang="en-US" u="sng" dirty="0" smtClean="0"/>
              <a:t>made intercession for the transgressors</a:t>
            </a:r>
            <a:r>
              <a:rPr lang="en-US" dirty="0" smtClean="0"/>
              <a:t>.</a:t>
            </a:r>
          </a:p>
          <a:p>
            <a:r>
              <a:rPr lang="en-US" b="1" dirty="0" smtClean="0"/>
              <a:t>Philippians 2:8b</a:t>
            </a:r>
            <a:r>
              <a:rPr lang="en-US" dirty="0" smtClean="0"/>
              <a:t>   And being found in appearance as a man, He humbled Himself and became obedient to </a:t>
            </a:r>
            <a:r>
              <a:rPr lang="en-US" i="1" dirty="0" smtClean="0"/>
              <a:t>the point of</a:t>
            </a:r>
            <a:r>
              <a:rPr lang="en-US" dirty="0" smtClean="0"/>
              <a:t> death, even the death of the cross,</a:t>
            </a:r>
          </a:p>
          <a:p>
            <a:r>
              <a:rPr lang="en-US" b="1" dirty="0" smtClean="0"/>
              <a:t>Luke 23:33</a:t>
            </a:r>
            <a:r>
              <a:rPr lang="en-US" dirty="0" smtClean="0"/>
              <a:t>   And when they had come to the place called Calvary, there they crucified Him, and </a:t>
            </a:r>
            <a:r>
              <a:rPr lang="en-US" u="sng" dirty="0" smtClean="0"/>
              <a:t>the criminals</a:t>
            </a:r>
            <a:r>
              <a:rPr lang="en-US" dirty="0" smtClean="0"/>
              <a:t>, </a:t>
            </a:r>
            <a:r>
              <a:rPr lang="en-US" u="sng" dirty="0" smtClean="0"/>
              <a:t>one on the right hand</a:t>
            </a:r>
            <a:r>
              <a:rPr lang="en-US" dirty="0" smtClean="0"/>
              <a:t> and </a:t>
            </a:r>
            <a:r>
              <a:rPr lang="en-US" u="sng" dirty="0" smtClean="0"/>
              <a:t>the other on the left</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1052736"/>
            <a:ext cx="8183880" cy="5328592"/>
          </a:xfrm>
        </p:spPr>
        <p:txBody>
          <a:bodyPr>
            <a:normAutofit/>
          </a:bodyPr>
          <a:lstStyle/>
          <a:p>
            <a:r>
              <a:rPr lang="en-US" b="1" dirty="0" smtClean="0"/>
              <a:t>1 Peter 2:24</a:t>
            </a:r>
            <a:r>
              <a:rPr lang="en-US" dirty="0" smtClean="0"/>
              <a:t>   who Himself </a:t>
            </a:r>
            <a:r>
              <a:rPr lang="en-US" u="sng" dirty="0" smtClean="0"/>
              <a:t>bore our sins in His own body</a:t>
            </a:r>
            <a:r>
              <a:rPr lang="en-US" dirty="0" smtClean="0"/>
              <a:t> on the tree [cross], that we, having </a:t>
            </a:r>
            <a:r>
              <a:rPr lang="en-US" u="sng" dirty="0" smtClean="0"/>
              <a:t>died to sins</a:t>
            </a:r>
            <a:r>
              <a:rPr lang="en-US" dirty="0" smtClean="0"/>
              <a:t>, might </a:t>
            </a:r>
            <a:r>
              <a:rPr lang="en-US" u="sng" dirty="0" smtClean="0"/>
              <a:t>live for righteousness</a:t>
            </a:r>
            <a:r>
              <a:rPr lang="en-US" dirty="0" smtClean="0"/>
              <a:t>—by whose stripes you were healed.</a:t>
            </a:r>
            <a:br>
              <a:rPr lang="en-US" dirty="0" smtClean="0"/>
            </a:br>
            <a:endParaRPr lang="en-US" dirty="0" smtClean="0"/>
          </a:p>
          <a:p>
            <a:r>
              <a:rPr lang="en-US" b="1" dirty="0" smtClean="0"/>
              <a:t>2 Corinthians 5:21a</a:t>
            </a:r>
            <a:r>
              <a:rPr lang="en-US" dirty="0" smtClean="0"/>
              <a:t>   For He made Him who knew no sin </a:t>
            </a:r>
            <a:r>
              <a:rPr lang="en-US" i="1" dirty="0" smtClean="0"/>
              <a:t>to be</a:t>
            </a:r>
            <a:r>
              <a:rPr lang="en-US" dirty="0" smtClean="0"/>
              <a:t> sin for us, that we might become the righteousness of God in Him.</a:t>
            </a:r>
            <a:br>
              <a:rPr lang="en-US" dirty="0" smtClean="0"/>
            </a:br>
            <a:endParaRPr lang="en-US" dirty="0" smtClean="0"/>
          </a:p>
          <a:p>
            <a:r>
              <a:rPr lang="en-US" b="1" dirty="0" smtClean="0"/>
              <a:t>1 Timothy 2:5</a:t>
            </a:r>
            <a:r>
              <a:rPr lang="en-US" dirty="0" smtClean="0"/>
              <a:t>   For </a:t>
            </a:r>
            <a:r>
              <a:rPr lang="en-US" i="1" dirty="0" smtClean="0"/>
              <a:t>there is</a:t>
            </a:r>
            <a:r>
              <a:rPr lang="en-US" dirty="0" smtClean="0"/>
              <a:t> one God and </a:t>
            </a:r>
            <a:r>
              <a:rPr lang="en-US" u="sng" dirty="0" smtClean="0"/>
              <a:t>one Mediator between God and men</a:t>
            </a:r>
            <a:r>
              <a:rPr lang="en-US" dirty="0" smtClean="0"/>
              <a:t>, </a:t>
            </a:r>
            <a:r>
              <a:rPr lang="en-US" i="1" dirty="0" smtClean="0"/>
              <a:t>the</a:t>
            </a:r>
            <a:r>
              <a:rPr lang="en-US" dirty="0" smtClean="0"/>
              <a:t> Man Christ Jesus.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1988840"/>
            <a:ext cx="8183880" cy="4392488"/>
          </a:xfrm>
        </p:spPr>
        <p:txBody>
          <a:bodyPr>
            <a:normAutofit/>
          </a:bodyPr>
          <a:lstStyle/>
          <a:p>
            <a:r>
              <a:rPr lang="en-US" b="1" dirty="0" smtClean="0"/>
              <a:t>Colossians 1:18</a:t>
            </a:r>
            <a:r>
              <a:rPr lang="en-US" dirty="0" smtClean="0"/>
              <a:t>   And He is the head of the body, the church, who is the beginning, the firstborn from the dead, that in all things </a:t>
            </a:r>
            <a:r>
              <a:rPr lang="en-US" u="sng" dirty="0" smtClean="0"/>
              <a:t>He may have the preeminence</a:t>
            </a:r>
            <a:r>
              <a:rPr lang="en-US" dirty="0" smtClean="0"/>
              <a:t>.</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2000" dirty="0" smtClean="0"/>
              <a:t>Scripture taken from the </a:t>
            </a:r>
            <a:r>
              <a:rPr lang="en-US" sz="2000" i="1" dirty="0" smtClean="0"/>
              <a:t>New King James Version</a:t>
            </a:r>
            <a:r>
              <a:rPr lang="en-US" sz="2000" dirty="0" smtClean="0"/>
              <a:t>. Copyright © 1979, 1980, 1982 by Thomas Nelson Inc. Used by permission. All rights reserved</a:t>
            </a:r>
            <a:r>
              <a:rPr lang="en-US" sz="2000" dirty="0" smtClean="0"/>
              <a:t>.</a:t>
            </a:r>
            <a:r>
              <a:rPr lang="en-US" sz="2000" dirty="0" smtClean="0"/>
              <a:t/>
            </a:r>
            <a:br>
              <a:rPr lang="en-US" sz="2000" dirty="0" smtClean="0"/>
            </a:br>
            <a:endParaRPr lang="en-US" sz="1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908720"/>
            <a:ext cx="8183880" cy="5400600"/>
          </a:xfrm>
        </p:spPr>
        <p:txBody>
          <a:bodyPr>
            <a:normAutofit/>
          </a:bodyPr>
          <a:lstStyle/>
          <a:p>
            <a:r>
              <a:rPr lang="en-US" dirty="0" smtClean="0"/>
              <a:t> </a:t>
            </a:r>
            <a:r>
              <a:rPr lang="en-US" b="1" dirty="0" smtClean="0"/>
              <a:t>Isaiah 52:14</a:t>
            </a:r>
            <a:r>
              <a:rPr lang="en-US" dirty="0" smtClean="0"/>
              <a:t>   Just as many were astonished at you, so His visage [His appearance] was marred more than any man [beyond recognition], and His form more than the sons of men;</a:t>
            </a:r>
          </a:p>
          <a:p>
            <a:r>
              <a:rPr lang="en-US" b="1" dirty="0" smtClean="0"/>
              <a:t>Psalm 22:14-15</a:t>
            </a:r>
            <a:r>
              <a:rPr lang="en-US" dirty="0" smtClean="0"/>
              <a:t>   I am poured out like water, and all My bones are out of joint; My heart is like wax; it has melted within Me. My strength is dried up [physically exhausted] like a potsherd [fragment pieces from a broken clay pot], and My tongue clings to My jaws; You have brought Me to the dust of death [separated from fellowship with His Father].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lnSpcReduction="10000"/>
          </a:bodyPr>
          <a:lstStyle/>
          <a:p>
            <a:r>
              <a:rPr lang="en-US" b="1" dirty="0" smtClean="0"/>
              <a:t>Psalm 22:1a</a:t>
            </a:r>
            <a:r>
              <a:rPr lang="en-US" dirty="0" smtClean="0"/>
              <a:t>   My God, My God, why have You forsaken Me?</a:t>
            </a:r>
          </a:p>
          <a:p>
            <a:r>
              <a:rPr lang="en-US" b="1" dirty="0" smtClean="0"/>
              <a:t>Matthew 27:46; Mark 15:34</a:t>
            </a:r>
            <a:r>
              <a:rPr lang="en-US" dirty="0" smtClean="0"/>
              <a:t>   And about the ninth hour Jesus cried out with a loud voice, saying, “</a:t>
            </a:r>
            <a:r>
              <a:rPr lang="en-US" dirty="0" err="1" smtClean="0"/>
              <a:t>Ēlī</a:t>
            </a:r>
            <a:r>
              <a:rPr lang="en-US" dirty="0" smtClean="0"/>
              <a:t>, </a:t>
            </a:r>
            <a:r>
              <a:rPr lang="en-US" dirty="0" err="1" smtClean="0"/>
              <a:t>Ēlī</a:t>
            </a:r>
            <a:r>
              <a:rPr lang="en-US" dirty="0" smtClean="0"/>
              <a:t>, lama </a:t>
            </a:r>
            <a:r>
              <a:rPr lang="en-US" dirty="0" err="1" smtClean="0"/>
              <a:t>sabachthanī</a:t>
            </a:r>
            <a:r>
              <a:rPr lang="en-US" dirty="0" smtClean="0"/>
              <a:t>?” that is, “My God, My God, why have You forsaken Me?”	</a:t>
            </a:r>
          </a:p>
          <a:p>
            <a:r>
              <a:rPr lang="en-US" b="1" dirty="0" smtClean="0"/>
              <a:t>John 19:28</a:t>
            </a:r>
            <a:r>
              <a:rPr lang="en-US" dirty="0" smtClean="0"/>
              <a:t>   After this, Jesus, knowing that all things were now accomplished, that the Scripture might be fulfilled, said, “I thirst!”</a:t>
            </a:r>
          </a:p>
          <a:p>
            <a:r>
              <a:rPr lang="en-US" b="1" dirty="0" smtClean="0"/>
              <a:t>Psalm 69:21</a:t>
            </a:r>
            <a:r>
              <a:rPr lang="en-US" dirty="0" smtClean="0"/>
              <a:t>   They also gave me gall for my food, and for my thirst they gave me vinegar to drink</a:t>
            </a:r>
          </a:p>
          <a:p>
            <a:r>
              <a:rPr lang="en-US" b="1" dirty="0" smtClean="0"/>
              <a:t>Matthew 27:34</a:t>
            </a:r>
            <a:r>
              <a:rPr lang="en-US" dirty="0" smtClean="0"/>
              <a:t>   They gave Him sour wine mingled with gall to drink. But when He had tasted </a:t>
            </a:r>
            <a:r>
              <a:rPr lang="en-US" i="1" dirty="0" smtClean="0"/>
              <a:t>it</a:t>
            </a:r>
            <a:r>
              <a:rPr lang="en-US" dirty="0" smtClean="0"/>
              <a:t>, He would not drink.</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lnSpcReduction="10000"/>
          </a:bodyPr>
          <a:lstStyle/>
          <a:p>
            <a:r>
              <a:rPr lang="en-US" b="1" dirty="0" smtClean="0"/>
              <a:t>Isaiah 52:15</a:t>
            </a:r>
            <a:r>
              <a:rPr lang="en-US" dirty="0" smtClean="0"/>
              <a:t>   So shall He sprinkle [startle] </a:t>
            </a:r>
            <a:r>
              <a:rPr lang="en-US" u="sng" dirty="0" smtClean="0"/>
              <a:t>many nations</a:t>
            </a:r>
            <a:r>
              <a:rPr lang="en-US" dirty="0" smtClean="0"/>
              <a:t>. </a:t>
            </a:r>
            <a:r>
              <a:rPr lang="en-US" u="sng" dirty="0" smtClean="0"/>
              <a:t>Kings</a:t>
            </a:r>
            <a:r>
              <a:rPr lang="en-US" dirty="0" smtClean="0"/>
              <a:t> shall shut their mouths at Him; for what had not been told them they shall see, and what they had not heard they shall consider.</a:t>
            </a:r>
          </a:p>
          <a:p>
            <a:r>
              <a:rPr lang="en-US" b="1" dirty="0" smtClean="0"/>
              <a:t>Isaiah 42:1b</a:t>
            </a:r>
            <a:r>
              <a:rPr lang="en-US" dirty="0" smtClean="0"/>
              <a:t>   He will bring forth justice to the </a:t>
            </a:r>
            <a:r>
              <a:rPr lang="en-US" u="sng" dirty="0" smtClean="0"/>
              <a:t>Gentiles</a:t>
            </a:r>
            <a:r>
              <a:rPr lang="en-US" dirty="0" smtClean="0"/>
              <a:t> </a:t>
            </a:r>
            <a:r>
              <a:rPr lang="en-US" u="sng" dirty="0" smtClean="0"/>
              <a:t>[many nations]</a:t>
            </a:r>
            <a:r>
              <a:rPr lang="en-US" dirty="0" smtClean="0"/>
              <a:t>.</a:t>
            </a:r>
          </a:p>
          <a:p>
            <a:r>
              <a:rPr lang="en-US" b="1" dirty="0" smtClean="0"/>
              <a:t>Isaiah 42:6</a:t>
            </a:r>
            <a:r>
              <a:rPr lang="en-US" dirty="0" smtClean="0"/>
              <a:t>   “I, the LORD, have called You in righteousness, and will hold Your hand; I will keep You and give You as a covenant to the people, as a light to the </a:t>
            </a:r>
            <a:r>
              <a:rPr lang="en-US" u="sng" dirty="0" smtClean="0"/>
              <a:t>Gentiles</a:t>
            </a:r>
            <a:r>
              <a:rPr lang="en-US" dirty="0" smtClean="0"/>
              <a:t>,</a:t>
            </a:r>
          </a:p>
          <a:p>
            <a:r>
              <a:rPr lang="en-US" b="1" dirty="0" smtClean="0"/>
              <a:t>Acts 9:15</a:t>
            </a:r>
            <a:r>
              <a:rPr lang="en-US" dirty="0" smtClean="0"/>
              <a:t>   But the Lord said to him [to </a:t>
            </a:r>
            <a:r>
              <a:rPr lang="en-US" dirty="0" err="1" smtClean="0"/>
              <a:t>Ananīas</a:t>
            </a:r>
            <a:r>
              <a:rPr lang="en-US" dirty="0" smtClean="0"/>
              <a:t>], “Go, for he [Paul] is a chosen vessel of Mine to bear My name before </a:t>
            </a:r>
            <a:r>
              <a:rPr lang="en-US" u="sng" dirty="0" smtClean="0"/>
              <a:t>Gentiles</a:t>
            </a:r>
            <a:r>
              <a:rPr lang="en-US" dirty="0" smtClean="0"/>
              <a:t>, </a:t>
            </a:r>
            <a:r>
              <a:rPr lang="en-US" u="sng" dirty="0" smtClean="0"/>
              <a:t>kings</a:t>
            </a:r>
            <a:r>
              <a:rPr lang="en-US" dirty="0" smtClean="0"/>
              <a:t>, and the children of Israel.”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908720"/>
            <a:ext cx="8183880" cy="5472608"/>
          </a:xfrm>
        </p:spPr>
        <p:txBody>
          <a:bodyPr/>
          <a:lstStyle/>
          <a:p>
            <a:r>
              <a:rPr lang="en-US" b="1" dirty="0" smtClean="0"/>
              <a:t>Isaiah 53:1</a:t>
            </a:r>
            <a:r>
              <a:rPr lang="en-US" dirty="0" smtClean="0"/>
              <a:t>   Who has believed our report? And to whom has the arm of the LORD been revealed?</a:t>
            </a:r>
            <a:br>
              <a:rPr lang="en-US" dirty="0" smtClean="0"/>
            </a:br>
            <a:endParaRPr lang="en-US" dirty="0" smtClean="0"/>
          </a:p>
          <a:p>
            <a:r>
              <a:rPr lang="en-US" b="1" dirty="0" smtClean="0"/>
              <a:t>John 11:47</a:t>
            </a:r>
            <a:r>
              <a:rPr lang="en-US" dirty="0" smtClean="0"/>
              <a:t>   Then the chief priests and the Pharisees gathered a council and said, “What shall we do? For this Man works many </a:t>
            </a:r>
            <a:r>
              <a:rPr lang="en-US" u="sng" dirty="0" smtClean="0"/>
              <a:t>signs</a:t>
            </a:r>
            <a:r>
              <a:rPr lang="en-US" dirty="0" smtClean="0"/>
              <a:t>.” ... </a:t>
            </a:r>
            <a:br>
              <a:rPr lang="en-US" dirty="0" smtClean="0"/>
            </a:br>
            <a:r>
              <a:rPr lang="en-US" b="1" dirty="0" smtClean="0"/>
              <a:t>John 12:37  </a:t>
            </a:r>
            <a:r>
              <a:rPr lang="en-US" dirty="0" smtClean="0"/>
              <a:t> But although He had done so may </a:t>
            </a:r>
            <a:r>
              <a:rPr lang="en-US" u="sng" dirty="0" smtClean="0"/>
              <a:t>signs</a:t>
            </a:r>
            <a:r>
              <a:rPr lang="en-US" dirty="0" smtClean="0"/>
              <a:t> before them, they </a:t>
            </a:r>
            <a:r>
              <a:rPr lang="en-US" u="sng" dirty="0" smtClean="0"/>
              <a:t>did not believe in Him</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78968"/>
          </a:xfrm>
        </p:spPr>
        <p:txBody>
          <a:bodyPr>
            <a:normAutofit fontScale="85000" lnSpcReduction="20000"/>
          </a:bodyPr>
          <a:lstStyle/>
          <a:p>
            <a:r>
              <a:rPr lang="en-US" b="1" dirty="0" smtClean="0"/>
              <a:t>Isaiah 53:3</a:t>
            </a:r>
            <a:r>
              <a:rPr lang="en-US" dirty="0" smtClean="0"/>
              <a:t>   He is despised and rejected [forsaken] by men, A Man of sorrows [pains] and acquainted with grief [sickness (He healed many)]. And we hid, as it were, </a:t>
            </a:r>
            <a:r>
              <a:rPr lang="en-US" i="1" dirty="0" smtClean="0"/>
              <a:t>our</a:t>
            </a:r>
            <a:r>
              <a:rPr lang="en-US" dirty="0" smtClean="0"/>
              <a:t> faces from Him; He was despised, and we did not esteem Him.</a:t>
            </a:r>
            <a:br>
              <a:rPr lang="en-US" dirty="0" smtClean="0"/>
            </a:br>
            <a:endParaRPr lang="en-US" dirty="0" smtClean="0"/>
          </a:p>
          <a:p>
            <a:r>
              <a:rPr lang="en-US" b="1" dirty="0" smtClean="0"/>
              <a:t>Psalm 22:6-8, 18</a:t>
            </a:r>
            <a:r>
              <a:rPr lang="en-US" dirty="0" smtClean="0"/>
              <a:t>   </a:t>
            </a:r>
            <a:r>
              <a:rPr lang="en-US" baseline="30000" dirty="0" smtClean="0"/>
              <a:t>6</a:t>
            </a:r>
            <a:r>
              <a:rPr lang="en-US" dirty="0" smtClean="0"/>
              <a:t>But I </a:t>
            </a:r>
            <a:r>
              <a:rPr lang="en-US" i="1" dirty="0" smtClean="0"/>
              <a:t>am</a:t>
            </a:r>
            <a:r>
              <a:rPr lang="en-US" dirty="0" smtClean="0"/>
              <a:t> a worm, and no man; a reproach of men, and despised by the people. </a:t>
            </a:r>
            <a:r>
              <a:rPr lang="en-US" baseline="30000" dirty="0" smtClean="0"/>
              <a:t>7</a:t>
            </a:r>
            <a:r>
              <a:rPr lang="en-US" dirty="0" smtClean="0"/>
              <a:t>Those who see Me ridicule Me; they shoot out the lip, they shake the head, </a:t>
            </a:r>
            <a:r>
              <a:rPr lang="en-US" i="1" dirty="0" smtClean="0"/>
              <a:t>saying</a:t>
            </a:r>
            <a:r>
              <a:rPr lang="en-US" dirty="0" smtClean="0"/>
              <a:t>, </a:t>
            </a:r>
            <a:r>
              <a:rPr lang="en-US" baseline="30000" dirty="0" smtClean="0"/>
              <a:t>8</a:t>
            </a:r>
            <a:r>
              <a:rPr lang="en-US" dirty="0" smtClean="0"/>
              <a:t>He trusted in the LORD, let Him rescue Him; Let Him deliver Him, since He delights in Him!... </a:t>
            </a:r>
            <a:br>
              <a:rPr lang="en-US" dirty="0" smtClean="0"/>
            </a:br>
            <a:r>
              <a:rPr lang="en-US" baseline="30000" dirty="0" smtClean="0"/>
              <a:t>18</a:t>
            </a:r>
            <a:r>
              <a:rPr lang="en-US" dirty="0" smtClean="0"/>
              <a:t>They divide My garments among them, and for My clothing they cast lots.</a:t>
            </a:r>
            <a:br>
              <a:rPr lang="en-US" dirty="0" smtClean="0"/>
            </a:br>
            <a:endParaRPr lang="en-US" dirty="0" smtClean="0"/>
          </a:p>
          <a:p>
            <a:r>
              <a:rPr lang="en-US" b="1" dirty="0" smtClean="0"/>
              <a:t>Matthew 27:30-31, 35a</a:t>
            </a:r>
            <a:r>
              <a:rPr lang="en-US" dirty="0" smtClean="0"/>
              <a:t>   </a:t>
            </a:r>
            <a:r>
              <a:rPr lang="en-US" baseline="30000" dirty="0" smtClean="0"/>
              <a:t>30</a:t>
            </a:r>
            <a:r>
              <a:rPr lang="en-US" dirty="0" smtClean="0"/>
              <a:t>Then they spat on Him, and took the reed and struck Him on the head. </a:t>
            </a:r>
            <a:r>
              <a:rPr lang="en-US" baseline="30000" dirty="0" smtClean="0"/>
              <a:t>31</a:t>
            </a:r>
            <a:r>
              <a:rPr lang="en-US" dirty="0" smtClean="0"/>
              <a:t>And when they had mocked Him, they took the robe off Him, put His </a:t>
            </a:r>
            <a:r>
              <a:rPr lang="en-US" i="1" dirty="0" smtClean="0"/>
              <a:t>own</a:t>
            </a:r>
            <a:r>
              <a:rPr lang="en-US" dirty="0" smtClean="0"/>
              <a:t> clothes on Him, and led Him away to be crucified... </a:t>
            </a:r>
            <a:br>
              <a:rPr lang="en-US" dirty="0" smtClean="0"/>
            </a:br>
            <a:r>
              <a:rPr lang="en-US" baseline="30000" dirty="0" smtClean="0"/>
              <a:t>35a</a:t>
            </a:r>
            <a:r>
              <a:rPr lang="en-US" dirty="0" smtClean="0"/>
              <a:t>Then they crucified Him, and divided His garments, casting lots…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fontScale="92500" lnSpcReduction="20000"/>
          </a:bodyPr>
          <a:lstStyle/>
          <a:p>
            <a:r>
              <a:rPr lang="en-US" b="1" dirty="0" smtClean="0"/>
              <a:t>Luke 18:31-33</a:t>
            </a:r>
            <a:r>
              <a:rPr lang="en-US" dirty="0" smtClean="0"/>
              <a:t>   </a:t>
            </a:r>
            <a:r>
              <a:rPr lang="en-US" baseline="30000" dirty="0" smtClean="0"/>
              <a:t>31</a:t>
            </a:r>
            <a:r>
              <a:rPr lang="en-US" dirty="0" smtClean="0"/>
              <a:t>Then He took the twelve aside and said to them, “Behold, we are going up to Jerusalem, and all things that are written by the prophets concerning the Son of man will be accomplished. </a:t>
            </a:r>
            <a:r>
              <a:rPr lang="en-US" baseline="30000" dirty="0" smtClean="0"/>
              <a:t>32</a:t>
            </a:r>
            <a:r>
              <a:rPr lang="en-US" dirty="0" smtClean="0"/>
              <a:t>For He will be delivered to the Gentiles and will be mocked and insulted and spit upon. </a:t>
            </a:r>
            <a:r>
              <a:rPr lang="en-US" baseline="30000" dirty="0" smtClean="0"/>
              <a:t>33</a:t>
            </a:r>
            <a:r>
              <a:rPr lang="en-US" dirty="0" smtClean="0"/>
              <a:t>They will scourge </a:t>
            </a:r>
            <a:r>
              <a:rPr lang="en-US" i="1" dirty="0" smtClean="0"/>
              <a:t>Him</a:t>
            </a:r>
            <a:r>
              <a:rPr lang="en-US" dirty="0" smtClean="0"/>
              <a:t> and kill Him. And the third day He will rise again.”</a:t>
            </a:r>
            <a:br>
              <a:rPr lang="en-US" dirty="0" smtClean="0"/>
            </a:br>
            <a:endParaRPr lang="en-US" dirty="0" smtClean="0"/>
          </a:p>
          <a:p>
            <a:r>
              <a:rPr lang="en-US" b="1" dirty="0" smtClean="0"/>
              <a:t>Matthew 27:39; Mark 15:29</a:t>
            </a:r>
            <a:r>
              <a:rPr lang="en-US" dirty="0" smtClean="0"/>
              <a:t>   And those who passed by blasphemed Him, wagging their heads.</a:t>
            </a:r>
            <a:br>
              <a:rPr lang="en-US" dirty="0" smtClean="0"/>
            </a:br>
            <a:endParaRPr lang="en-US" dirty="0" smtClean="0"/>
          </a:p>
          <a:p>
            <a:r>
              <a:rPr lang="en-US" b="1" dirty="0" smtClean="0"/>
              <a:t>Luke 23:11, 35</a:t>
            </a:r>
            <a:r>
              <a:rPr lang="en-US" dirty="0" smtClean="0"/>
              <a:t>   </a:t>
            </a:r>
            <a:r>
              <a:rPr lang="en-US" baseline="30000" dirty="0" smtClean="0"/>
              <a:t>11</a:t>
            </a:r>
            <a:r>
              <a:rPr lang="en-US" dirty="0" smtClean="0"/>
              <a:t>Then Herod [king of Israel], with his men of war, treated Him with contempt and mocked </a:t>
            </a:r>
            <a:r>
              <a:rPr lang="en-US" i="1" dirty="0" smtClean="0"/>
              <a:t>Him</a:t>
            </a:r>
            <a:r>
              <a:rPr lang="en-US" dirty="0" smtClean="0"/>
              <a:t>, arrayed Him in a gorgeous robe, and sent Him back to Pilate... </a:t>
            </a:r>
            <a:br>
              <a:rPr lang="en-US" dirty="0" smtClean="0"/>
            </a:br>
            <a:r>
              <a:rPr lang="en-US" baseline="30000" dirty="0" smtClean="0"/>
              <a:t>35</a:t>
            </a:r>
            <a:r>
              <a:rPr lang="en-US" dirty="0" smtClean="0"/>
              <a:t>And the people stood looking on. But even the rulers with them sneered, saying, “He saved others; let Him save Himself if He is the Christ, the chosen of God.”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50976"/>
          </a:xfrm>
        </p:spPr>
        <p:txBody>
          <a:bodyPr>
            <a:normAutofit fontScale="92500"/>
          </a:bodyPr>
          <a:lstStyle/>
          <a:p>
            <a:r>
              <a:rPr lang="en-US" b="1" dirty="0" smtClean="0"/>
              <a:t>John 19:1-3</a:t>
            </a:r>
            <a:r>
              <a:rPr lang="en-US" dirty="0" smtClean="0"/>
              <a:t>   So then Pilate took Jesus and scourged </a:t>
            </a:r>
            <a:r>
              <a:rPr lang="en-US" i="1" dirty="0" smtClean="0"/>
              <a:t>Him</a:t>
            </a:r>
            <a:r>
              <a:rPr lang="en-US" dirty="0" smtClean="0"/>
              <a:t>. </a:t>
            </a:r>
            <a:r>
              <a:rPr lang="en-US" baseline="30000" dirty="0" smtClean="0"/>
              <a:t>2</a:t>
            </a:r>
            <a:r>
              <a:rPr lang="en-US" dirty="0" smtClean="0"/>
              <a:t>And the soldiers twisted a crown of thorns and put </a:t>
            </a:r>
            <a:r>
              <a:rPr lang="en-US" i="1" dirty="0" smtClean="0"/>
              <a:t>it</a:t>
            </a:r>
            <a:r>
              <a:rPr lang="en-US" dirty="0" smtClean="0"/>
              <a:t> on His head, and they put on Him a purple robe. </a:t>
            </a:r>
            <a:r>
              <a:rPr lang="en-US" baseline="30000" dirty="0" smtClean="0"/>
              <a:t>3</a:t>
            </a:r>
            <a:r>
              <a:rPr lang="en-US" dirty="0" smtClean="0"/>
              <a:t>Then they said, “Hail, King of the Jews!” And they struck Him with their hands.</a:t>
            </a:r>
            <a:br>
              <a:rPr lang="en-US" dirty="0" smtClean="0"/>
            </a:br>
            <a:endParaRPr lang="en-US" dirty="0" smtClean="0"/>
          </a:p>
          <a:p>
            <a:r>
              <a:rPr lang="en-US" b="1" dirty="0" smtClean="0"/>
              <a:t>Matthew 27:41-43</a:t>
            </a:r>
            <a:r>
              <a:rPr lang="en-US" dirty="0" smtClean="0"/>
              <a:t>   </a:t>
            </a:r>
            <a:r>
              <a:rPr lang="en-US" baseline="30000" dirty="0" smtClean="0"/>
              <a:t>41</a:t>
            </a:r>
            <a:r>
              <a:rPr lang="en-US" dirty="0" smtClean="0"/>
              <a:t>Likewise the chief priests also, mocking with the scribes and elders, said, </a:t>
            </a:r>
            <a:r>
              <a:rPr lang="en-US" baseline="30000" dirty="0" smtClean="0"/>
              <a:t>42</a:t>
            </a:r>
            <a:r>
              <a:rPr lang="en-US" dirty="0" smtClean="0"/>
              <a:t>“He saved others, Himself He cannot save. If He is the King of Israel, let Him now come down from the cross, and we will believe Him. </a:t>
            </a:r>
            <a:r>
              <a:rPr lang="en-US" baseline="30000" dirty="0" smtClean="0"/>
              <a:t>43</a:t>
            </a:r>
            <a:r>
              <a:rPr lang="en-US" dirty="0" smtClean="0"/>
              <a:t>He trusted in God; let Him deliver Him now if He will have Him; for He said, ‘I am the Son of God.’”</a:t>
            </a:r>
            <a:br>
              <a:rPr lang="en-US" dirty="0" smtClean="0"/>
            </a:br>
            <a:endParaRPr lang="en-US" dirty="0" smtClean="0"/>
          </a:p>
          <a:p>
            <a:r>
              <a:rPr lang="en-US" b="1" dirty="0" smtClean="0"/>
              <a:t>John 1:11</a:t>
            </a:r>
            <a:r>
              <a:rPr lang="en-US" dirty="0" smtClean="0"/>
              <a:t>   He came to His own, and His own did not receive Him.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74</TotalTime>
  <Words>1432</Words>
  <Application>Microsoft Office PowerPoint</Application>
  <PresentationFormat>On-screen Show (4:3)</PresentationFormat>
  <Paragraphs>58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Fulfilled Prophecies  Stir the Heart  to Contemplate Belief</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Fulfilled Prophecies  Stir the Heart to Contemplate Belief</dc:title>
  <dc:creator>Elfriede</dc:creator>
  <cp:lastModifiedBy>Elfriede</cp:lastModifiedBy>
  <cp:revision>10</cp:revision>
  <dcterms:created xsi:type="dcterms:W3CDTF">2020-07-10T18:09:32Z</dcterms:created>
  <dcterms:modified xsi:type="dcterms:W3CDTF">2020-07-12T23:47:34Z</dcterms:modified>
</cp:coreProperties>
</file>