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6" r:id="rId4"/>
    <p:sldId id="267" r:id="rId5"/>
    <p:sldId id="268" r:id="rId6"/>
    <p:sldId id="269" r:id="rId7"/>
    <p:sldId id="270" r:id="rId8"/>
    <p:sldId id="271" r:id="rId9"/>
    <p:sldId id="272" r:id="rId10"/>
    <p:sldId id="273" r:id="rId11"/>
    <p:sldId id="274" r:id="rId12"/>
    <p:sldId id="275"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47C776B4-E2F0-4389-AD0E-207AC38F1627}" type="datetimeFigureOut">
              <a:rPr lang="en-US" smtClean="0"/>
              <a:t>7/25/2020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3B36A226-26DD-4D96-9059-EB6BBEA50F40}"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776B4-E2F0-4389-AD0E-207AC38F1627}" type="datetimeFigureOut">
              <a:rPr lang="en-US" smtClean="0"/>
              <a:t>7/25/2020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36A226-26DD-4D96-9059-EB6BBEA50F4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776B4-E2F0-4389-AD0E-207AC38F1627}" type="datetimeFigureOut">
              <a:rPr lang="en-US" smtClean="0"/>
              <a:t>7/25/2020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36A226-26DD-4D96-9059-EB6BBEA50F4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776B4-E2F0-4389-AD0E-207AC38F1627}" type="datetimeFigureOut">
              <a:rPr lang="en-US" smtClean="0"/>
              <a:t>7/25/2020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36A226-26DD-4D96-9059-EB6BBEA50F4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7C776B4-E2F0-4389-AD0E-207AC38F1627}" type="datetimeFigureOut">
              <a:rPr lang="en-US" smtClean="0"/>
              <a:t>7/25/2020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36A226-26DD-4D96-9059-EB6BBEA50F40}"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7C776B4-E2F0-4389-AD0E-207AC38F1627}" type="datetimeFigureOut">
              <a:rPr lang="en-US" smtClean="0"/>
              <a:t>7/25/2020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36A226-26DD-4D96-9059-EB6BBEA50F4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7C776B4-E2F0-4389-AD0E-207AC38F1627}" type="datetimeFigureOut">
              <a:rPr lang="en-US" smtClean="0"/>
              <a:t>7/25/2020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B36A226-26DD-4D96-9059-EB6BBEA50F4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7C776B4-E2F0-4389-AD0E-207AC38F1627}" type="datetimeFigureOut">
              <a:rPr lang="en-US" smtClean="0"/>
              <a:t>7/25/2020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36A226-26DD-4D96-9059-EB6BBEA50F4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C776B4-E2F0-4389-AD0E-207AC38F1627}" type="datetimeFigureOut">
              <a:rPr lang="en-US" smtClean="0"/>
              <a:t>7/25/2020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B36A226-26DD-4D96-9059-EB6BBEA50F4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7C776B4-E2F0-4389-AD0E-207AC38F1627}" type="datetimeFigureOut">
              <a:rPr lang="en-US" smtClean="0"/>
              <a:t>7/25/2020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36A226-26DD-4D96-9059-EB6BBEA50F4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7C776B4-E2F0-4389-AD0E-207AC38F1627}" type="datetimeFigureOut">
              <a:rPr lang="en-US" smtClean="0"/>
              <a:t>7/25/2020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3B36A226-26DD-4D96-9059-EB6BBEA50F40}"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7C776B4-E2F0-4389-AD0E-207AC38F1627}" type="datetimeFigureOut">
              <a:rPr lang="en-US" smtClean="0"/>
              <a:t>7/25/2020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B36A226-26DD-4D96-9059-EB6BBEA50F40}"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052736"/>
            <a:ext cx="7851648" cy="2664296"/>
          </a:xfrm>
        </p:spPr>
        <p:txBody>
          <a:bodyPr>
            <a:normAutofit/>
          </a:bodyPr>
          <a:lstStyle/>
          <a:p>
            <a:r>
              <a:rPr lang="en-US" dirty="0" smtClean="0">
                <a:solidFill>
                  <a:srgbClr val="FFFF00"/>
                </a:solidFill>
              </a:rPr>
              <a:t>Fulfilled Prophecies </a:t>
            </a:r>
            <a:r>
              <a:rPr lang="en-US" dirty="0" smtClean="0">
                <a:solidFill>
                  <a:srgbClr val="FFFF00"/>
                </a:solidFill>
              </a:rPr>
              <a:t/>
            </a:r>
            <a:br>
              <a:rPr lang="en-US" dirty="0" smtClean="0">
                <a:solidFill>
                  <a:srgbClr val="FFFF00"/>
                </a:solidFill>
              </a:rPr>
            </a:br>
            <a:r>
              <a:rPr lang="en-US" dirty="0" smtClean="0">
                <a:solidFill>
                  <a:srgbClr val="FFFF00"/>
                </a:solidFill>
              </a:rPr>
              <a:t>Stir </a:t>
            </a:r>
            <a:r>
              <a:rPr lang="en-US" dirty="0" smtClean="0">
                <a:solidFill>
                  <a:srgbClr val="FFFF00"/>
                </a:solidFill>
              </a:rPr>
              <a:t>the Heart </a:t>
            </a:r>
            <a:r>
              <a:rPr lang="en-US" dirty="0" smtClean="0">
                <a:solidFill>
                  <a:srgbClr val="FFFF00"/>
                </a:solidFill>
              </a:rPr>
              <a:t/>
            </a:r>
            <a:br>
              <a:rPr lang="en-US" dirty="0" smtClean="0">
                <a:solidFill>
                  <a:srgbClr val="FFFF00"/>
                </a:solidFill>
              </a:rPr>
            </a:br>
            <a:r>
              <a:rPr lang="en-US" dirty="0" smtClean="0">
                <a:solidFill>
                  <a:srgbClr val="FFFF00"/>
                </a:solidFill>
              </a:rPr>
              <a:t>to </a:t>
            </a:r>
            <a:r>
              <a:rPr lang="en-US" dirty="0" smtClean="0">
                <a:solidFill>
                  <a:srgbClr val="FFFF00"/>
                </a:solidFill>
              </a:rPr>
              <a:t>Contemplate Belief</a:t>
            </a:r>
            <a:endParaRPr lang="en-US" dirty="0">
              <a:solidFill>
                <a:srgbClr val="FFFF00"/>
              </a:solidFill>
            </a:endParaRPr>
          </a:p>
        </p:txBody>
      </p:sp>
      <p:sp>
        <p:nvSpPr>
          <p:cNvPr id="3" name="Subtitle 2"/>
          <p:cNvSpPr>
            <a:spLocks noGrp="1"/>
          </p:cNvSpPr>
          <p:nvPr>
            <p:ph type="subTitle" idx="1"/>
          </p:nvPr>
        </p:nvSpPr>
        <p:spPr>
          <a:xfrm>
            <a:off x="533400" y="3861048"/>
            <a:ext cx="7854696" cy="1584176"/>
          </a:xfrm>
        </p:spPr>
        <p:txBody>
          <a:bodyPr/>
          <a:lstStyle/>
          <a:p>
            <a:r>
              <a:rPr lang="en-US" sz="3200" dirty="0" smtClean="0"/>
              <a:t>Part 4</a:t>
            </a:r>
          </a:p>
          <a:p>
            <a:r>
              <a:rPr lang="en-US" sz="4000" b="1" dirty="0" smtClean="0">
                <a:solidFill>
                  <a:srgbClr val="FFFF00"/>
                </a:solidFill>
              </a:rPr>
              <a:t>The Everlasting Covenant</a:t>
            </a:r>
            <a:endParaRPr lang="en-US" sz="4000" b="1" dirty="0">
              <a:solidFill>
                <a:srgbClr val="FFFF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9592" y="836712"/>
            <a:ext cx="7488832" cy="5324535"/>
          </a:xfrm>
          <a:prstGeom prst="rect">
            <a:avLst/>
          </a:prstGeom>
          <a:noFill/>
        </p:spPr>
        <p:txBody>
          <a:bodyPr wrap="square" rtlCol="0">
            <a:spAutoFit/>
          </a:bodyPr>
          <a:lstStyle/>
          <a:p>
            <a:r>
              <a:rPr lang="en-US" sz="2000" b="1" dirty="0"/>
              <a:t>Proverbs 16:18</a:t>
            </a:r>
            <a:r>
              <a:rPr lang="en-US" sz="2000" dirty="0"/>
              <a:t>   </a:t>
            </a:r>
            <a:r>
              <a:rPr lang="en-US" sz="2000" dirty="0" smtClean="0"/>
              <a:t/>
            </a:r>
            <a:br>
              <a:rPr lang="en-US" sz="2000" dirty="0" smtClean="0"/>
            </a:br>
            <a:r>
              <a:rPr lang="en-US" sz="2000" dirty="0" smtClean="0"/>
              <a:t>Pride </a:t>
            </a:r>
            <a:r>
              <a:rPr lang="en-US" sz="2000" i="1" dirty="0" err="1"/>
              <a:t>goeth</a:t>
            </a:r>
            <a:r>
              <a:rPr lang="en-US" sz="2000" dirty="0"/>
              <a:t> before destruction, and a haughty spirit before a fall</a:t>
            </a:r>
            <a:r>
              <a:rPr lang="en-US" sz="2000" dirty="0" smtClean="0"/>
              <a:t>.</a:t>
            </a:r>
          </a:p>
          <a:p>
            <a:endParaRPr lang="en-US" sz="2000" dirty="0"/>
          </a:p>
          <a:p>
            <a:r>
              <a:rPr lang="en-US" sz="2000" b="1" dirty="0"/>
              <a:t>Proverbs 29:23</a:t>
            </a:r>
            <a:r>
              <a:rPr lang="en-US" sz="2000" dirty="0"/>
              <a:t>   </a:t>
            </a:r>
            <a:r>
              <a:rPr lang="en-US" sz="2000" dirty="0" smtClean="0"/>
              <a:t/>
            </a:r>
            <a:br>
              <a:rPr lang="en-US" sz="2000" dirty="0" smtClean="0"/>
            </a:br>
            <a:r>
              <a:rPr lang="en-US" sz="2000" dirty="0" smtClean="0"/>
              <a:t>A </a:t>
            </a:r>
            <a:r>
              <a:rPr lang="en-US" sz="2000" dirty="0"/>
              <a:t>man’s pride shall bring him low: but honor shall uphold the humble in spirit</a:t>
            </a:r>
            <a:r>
              <a:rPr lang="en-US" sz="2000" dirty="0" smtClean="0"/>
              <a:t>.</a:t>
            </a:r>
          </a:p>
          <a:p>
            <a:endParaRPr lang="en-US" sz="2000" dirty="0"/>
          </a:p>
          <a:p>
            <a:r>
              <a:rPr lang="en-US" sz="2000" b="1" dirty="0"/>
              <a:t>Hebrews 8:12</a:t>
            </a:r>
            <a:r>
              <a:rPr lang="en-US" sz="2000" dirty="0"/>
              <a:t>  </a:t>
            </a:r>
            <a:r>
              <a:rPr lang="en-US" sz="2000" dirty="0" smtClean="0"/>
              <a:t/>
            </a:r>
            <a:br>
              <a:rPr lang="en-US" sz="2000" dirty="0" smtClean="0"/>
            </a:br>
            <a:r>
              <a:rPr lang="en-US" sz="2000" dirty="0" smtClean="0"/>
              <a:t> </a:t>
            </a:r>
            <a:r>
              <a:rPr lang="en-US" sz="2000" dirty="0"/>
              <a:t>“</a:t>
            </a:r>
            <a:r>
              <a:rPr lang="en-US" sz="2000" i="1" dirty="0"/>
              <a:t>For I will be merciful to their unrighteousness, and their sins and their lawless deeds I will remember no more</a:t>
            </a:r>
            <a:r>
              <a:rPr lang="en-US" sz="2000" dirty="0" smtClean="0"/>
              <a:t>.”</a:t>
            </a:r>
          </a:p>
          <a:p>
            <a:endParaRPr lang="en-US" sz="2000" dirty="0"/>
          </a:p>
          <a:p>
            <a:r>
              <a:rPr lang="en-US" sz="2000" dirty="0"/>
              <a:t> </a:t>
            </a:r>
            <a:r>
              <a:rPr lang="en-US" sz="2000" b="1" dirty="0"/>
              <a:t>1 John 4:19</a:t>
            </a:r>
            <a:r>
              <a:rPr lang="en-US" sz="2000" dirty="0"/>
              <a:t>   </a:t>
            </a:r>
            <a:r>
              <a:rPr lang="en-US" sz="2000" dirty="0" smtClean="0"/>
              <a:t/>
            </a:r>
            <a:br>
              <a:rPr lang="en-US" sz="2000" dirty="0" smtClean="0"/>
            </a:br>
            <a:r>
              <a:rPr lang="en-US" sz="2000" dirty="0" smtClean="0"/>
              <a:t>We </a:t>
            </a:r>
            <a:r>
              <a:rPr lang="en-US" sz="2000" dirty="0"/>
              <a:t>love him, because he first loved us</a:t>
            </a:r>
            <a:r>
              <a:rPr lang="en-US" sz="2000" dirty="0" smtClean="0"/>
              <a:t>.</a:t>
            </a:r>
          </a:p>
          <a:p>
            <a:endParaRPr lang="en-US" sz="2000" dirty="0"/>
          </a:p>
          <a:p>
            <a:r>
              <a:rPr lang="en-US" sz="2000" b="1" dirty="0"/>
              <a:t>Romans 5:8</a:t>
            </a:r>
            <a:r>
              <a:rPr lang="en-US" sz="2000" dirty="0"/>
              <a:t>   </a:t>
            </a:r>
            <a:r>
              <a:rPr lang="en-US" sz="2000" dirty="0" smtClean="0"/>
              <a:t/>
            </a:r>
            <a:br>
              <a:rPr lang="en-US" sz="2000" dirty="0" smtClean="0"/>
            </a:br>
            <a:r>
              <a:rPr lang="en-US" sz="2000" dirty="0" smtClean="0"/>
              <a:t>But </a:t>
            </a:r>
            <a:r>
              <a:rPr lang="en-US" sz="2000" dirty="0"/>
              <a:t>God demonstrates his own love toward us, in that while we were still sinners, Christ died for </a:t>
            </a:r>
            <a:r>
              <a:rPr lang="en-US" sz="2000" dirty="0" smtClean="0"/>
              <a:t>us.</a:t>
            </a: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 calcmode="lin" valueType="num">
                                      <p:cBhvr additive="base">
                                        <p:cTn id="7" dur="500" fill="hold"/>
                                        <p:tgtEl>
                                          <p:spTgt spid="4">
                                            <p:txEl>
                                              <p:pRg st="2" end="2"/>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4">
                                            <p:txEl>
                                              <p:pRg st="4" end="4"/>
                                            </p:txEl>
                                          </p:spTgt>
                                        </p:tgtEl>
                                        <p:attrNameLst>
                                          <p:attrName>style.visibility</p:attrName>
                                        </p:attrNameLst>
                                      </p:cBhvr>
                                      <p:to>
                                        <p:strVal val="visible"/>
                                      </p:to>
                                    </p:set>
                                    <p:anim calcmode="lin" valueType="num">
                                      <p:cBhvr additive="base">
                                        <p:cTn id="13" dur="500" fill="hold"/>
                                        <p:tgtEl>
                                          <p:spTgt spid="4">
                                            <p:txEl>
                                              <p:pRg st="4" end="4"/>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anim calcmode="lin" valueType="num">
                                      <p:cBhvr additive="base">
                                        <p:cTn id="19" dur="500" fill="hold"/>
                                        <p:tgtEl>
                                          <p:spTgt spid="4">
                                            <p:txEl>
                                              <p:pRg st="6" end="6"/>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4">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8" end="8"/>
                                            </p:txEl>
                                          </p:spTgt>
                                        </p:tgtEl>
                                        <p:attrNameLst>
                                          <p:attrName>style.visibility</p:attrName>
                                        </p:attrNameLst>
                                      </p:cBhvr>
                                      <p:to>
                                        <p:strVal val="visible"/>
                                      </p:to>
                                    </p:set>
                                    <p:anim calcmode="lin" valueType="num">
                                      <p:cBhvr additive="base">
                                        <p:cTn id="25"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9592" y="620688"/>
            <a:ext cx="7488832" cy="5847755"/>
          </a:xfrm>
          <a:prstGeom prst="rect">
            <a:avLst/>
          </a:prstGeom>
          <a:noFill/>
        </p:spPr>
        <p:txBody>
          <a:bodyPr wrap="square" rtlCol="0">
            <a:spAutoFit/>
          </a:bodyPr>
          <a:lstStyle/>
          <a:p>
            <a:r>
              <a:rPr lang="en-US" sz="2200" b="1" dirty="0"/>
              <a:t>Romans 3:21a, 22a</a:t>
            </a:r>
            <a:r>
              <a:rPr lang="en-US" sz="2200" baseline="30000" dirty="0"/>
              <a:t>  </a:t>
            </a:r>
            <a:r>
              <a:rPr lang="en-US" sz="2200" baseline="30000" dirty="0" smtClean="0"/>
              <a:t/>
            </a:r>
            <a:br>
              <a:rPr lang="en-US" sz="2200" baseline="30000" dirty="0" smtClean="0"/>
            </a:br>
            <a:r>
              <a:rPr lang="en-US" sz="2200" baseline="30000" dirty="0" smtClean="0"/>
              <a:t>21a</a:t>
            </a:r>
            <a:r>
              <a:rPr lang="en-US" sz="2200" dirty="0" smtClean="0"/>
              <a:t>But </a:t>
            </a:r>
            <a:r>
              <a:rPr lang="en-US" sz="2200" dirty="0"/>
              <a:t>now the </a:t>
            </a:r>
            <a:r>
              <a:rPr lang="en-US" sz="2200" u="sng" dirty="0"/>
              <a:t>righteousness of God</a:t>
            </a:r>
            <a:r>
              <a:rPr lang="en-US" sz="2200" dirty="0"/>
              <a:t>... </a:t>
            </a:r>
            <a:r>
              <a:rPr lang="en-US" sz="2200" baseline="30000" dirty="0"/>
              <a:t>22a</a:t>
            </a:r>
            <a:r>
              <a:rPr lang="en-US" sz="2200" dirty="0"/>
              <a:t>even the </a:t>
            </a:r>
            <a:r>
              <a:rPr lang="en-US" sz="2200" u="sng" dirty="0"/>
              <a:t>righteousness of God</a:t>
            </a:r>
            <a:r>
              <a:rPr lang="en-US" sz="2200" dirty="0"/>
              <a:t> through </a:t>
            </a:r>
            <a:r>
              <a:rPr lang="en-US" sz="2200" u="sng" dirty="0"/>
              <a:t>faith</a:t>
            </a:r>
            <a:r>
              <a:rPr lang="en-US" sz="2200" dirty="0"/>
              <a:t> in Jesus Christ </a:t>
            </a:r>
            <a:r>
              <a:rPr lang="en-US" sz="2200" u="sng" dirty="0"/>
              <a:t>to all</a:t>
            </a:r>
            <a:r>
              <a:rPr lang="en-US" sz="2200" dirty="0"/>
              <a:t> and </a:t>
            </a:r>
            <a:r>
              <a:rPr lang="en-US" sz="2200" u="sng" dirty="0"/>
              <a:t>on all</a:t>
            </a:r>
            <a:r>
              <a:rPr lang="en-US" sz="2200" dirty="0"/>
              <a:t> who </a:t>
            </a:r>
            <a:r>
              <a:rPr lang="en-US" sz="2200" u="sng" dirty="0"/>
              <a:t>believe</a:t>
            </a:r>
            <a:r>
              <a:rPr lang="en-US" sz="2200" dirty="0" smtClean="0"/>
              <a:t>.</a:t>
            </a:r>
          </a:p>
          <a:p>
            <a:endParaRPr lang="en-US" sz="2200" dirty="0"/>
          </a:p>
          <a:p>
            <a:r>
              <a:rPr lang="en-US" sz="2200" b="1" dirty="0"/>
              <a:t>Romans 3:23-25</a:t>
            </a:r>
            <a:r>
              <a:rPr lang="en-US" sz="2200" dirty="0"/>
              <a:t>   </a:t>
            </a:r>
            <a:r>
              <a:rPr lang="en-US" sz="2200" dirty="0" smtClean="0"/>
              <a:t/>
            </a:r>
            <a:br>
              <a:rPr lang="en-US" sz="2200" dirty="0" smtClean="0"/>
            </a:br>
            <a:r>
              <a:rPr lang="en-US" sz="2200" baseline="30000" dirty="0" smtClean="0"/>
              <a:t>23</a:t>
            </a:r>
            <a:r>
              <a:rPr lang="en-US" sz="2200" dirty="0" smtClean="0"/>
              <a:t>for </a:t>
            </a:r>
            <a:r>
              <a:rPr lang="en-US" sz="2200" dirty="0"/>
              <a:t>all have sinned and fall short of the glory [righteousness] of God, </a:t>
            </a:r>
            <a:r>
              <a:rPr lang="en-US" sz="2200" baseline="30000" dirty="0"/>
              <a:t>24</a:t>
            </a:r>
            <a:r>
              <a:rPr lang="en-US" sz="2200" dirty="0"/>
              <a:t>being justified freely by His grace through redemption that is in Christ Jesus, </a:t>
            </a:r>
            <a:r>
              <a:rPr lang="en-US" sz="2200" baseline="30000" dirty="0"/>
              <a:t>25</a:t>
            </a:r>
            <a:r>
              <a:rPr lang="en-US" sz="2200" dirty="0"/>
              <a:t>whom God set forth as a propitiation by His blood, through faith, to demonstrate His righteousness, because in His forbearance God had </a:t>
            </a:r>
            <a:r>
              <a:rPr lang="en-US" sz="2200" u="sng" dirty="0"/>
              <a:t>passed over</a:t>
            </a:r>
            <a:r>
              <a:rPr lang="en-US" sz="2200" dirty="0"/>
              <a:t> </a:t>
            </a:r>
            <a:r>
              <a:rPr lang="en-US" sz="2200" u="sng" dirty="0"/>
              <a:t>the sins</a:t>
            </a:r>
            <a:r>
              <a:rPr lang="en-US" sz="2200" dirty="0"/>
              <a:t> that were previously committed</a:t>
            </a:r>
            <a:r>
              <a:rPr lang="en-US" sz="2200" dirty="0" smtClean="0"/>
              <a:t>,</a:t>
            </a:r>
          </a:p>
          <a:p>
            <a:endParaRPr lang="en-US" sz="2200" dirty="0"/>
          </a:p>
          <a:p>
            <a:r>
              <a:rPr lang="en-US" sz="2200" b="1" dirty="0"/>
              <a:t>Romans 3:27</a:t>
            </a:r>
            <a:r>
              <a:rPr lang="en-US" sz="2200" dirty="0"/>
              <a:t>   </a:t>
            </a:r>
            <a:r>
              <a:rPr lang="en-US" sz="2200" dirty="0" smtClean="0"/>
              <a:t/>
            </a:r>
            <a:br>
              <a:rPr lang="en-US" sz="2200" dirty="0" smtClean="0"/>
            </a:br>
            <a:r>
              <a:rPr lang="en-US" sz="2200" dirty="0" smtClean="0"/>
              <a:t>Where </a:t>
            </a:r>
            <a:r>
              <a:rPr lang="en-US" sz="2200" dirty="0"/>
              <a:t>is boasting then? It is excluded. By what law? Of works? No, but by the law of </a:t>
            </a:r>
            <a:r>
              <a:rPr lang="en-US" sz="2200" dirty="0" smtClean="0"/>
              <a:t>faith.</a:t>
            </a:r>
            <a:endParaRPr lang="en-US" sz="2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 calcmode="lin" valueType="num">
                                      <p:cBhvr additive="base">
                                        <p:cTn id="7" dur="500" fill="hold"/>
                                        <p:tgtEl>
                                          <p:spTgt spid="4">
                                            <p:txEl>
                                              <p:pRg st="2" end="2"/>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nodeType="clickEffect">
                                  <p:stCondLst>
                                    <p:cond delay="0"/>
                                  </p:stCondLst>
                                  <p:childTnLst>
                                    <p:set>
                                      <p:cBhvr>
                                        <p:cTn id="12" dur="1" fill="hold">
                                          <p:stCondLst>
                                            <p:cond delay="0"/>
                                          </p:stCondLst>
                                        </p:cTn>
                                        <p:tgtEl>
                                          <p:spTgt spid="4">
                                            <p:txEl>
                                              <p:pRg st="4" end="4"/>
                                            </p:txEl>
                                          </p:spTgt>
                                        </p:tgtEl>
                                        <p:attrNameLst>
                                          <p:attrName>style.visibility</p:attrName>
                                        </p:attrNameLst>
                                      </p:cBhvr>
                                      <p:to>
                                        <p:strVal val="visible"/>
                                      </p:to>
                                    </p:set>
                                    <p:anim calcmode="lin" valueType="num">
                                      <p:cBhvr additive="base">
                                        <p:cTn id="13" dur="500" fill="hold"/>
                                        <p:tgtEl>
                                          <p:spTgt spid="4">
                                            <p:txEl>
                                              <p:pRg st="4" end="4"/>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9592" y="1329730"/>
            <a:ext cx="7488832" cy="3970318"/>
          </a:xfrm>
          <a:prstGeom prst="rect">
            <a:avLst/>
          </a:prstGeom>
          <a:noFill/>
        </p:spPr>
        <p:txBody>
          <a:bodyPr wrap="square" rtlCol="0">
            <a:spAutoFit/>
          </a:bodyPr>
          <a:lstStyle/>
          <a:p>
            <a:r>
              <a:rPr lang="en-US" sz="2800" b="1" dirty="0" smtClean="0"/>
              <a:t>Hebrews 13:20-21</a:t>
            </a:r>
            <a:r>
              <a:rPr lang="en-US" sz="2800" dirty="0" smtClean="0"/>
              <a:t>   </a:t>
            </a:r>
            <a:br>
              <a:rPr lang="en-US" sz="2800" dirty="0" smtClean="0"/>
            </a:br>
            <a:r>
              <a:rPr lang="en-US" sz="2800" baseline="30000" dirty="0" smtClean="0"/>
              <a:t>20</a:t>
            </a:r>
            <a:r>
              <a:rPr lang="en-US" sz="2800" dirty="0" smtClean="0"/>
              <a:t>Now may the God of peace who brought up our Lord Jesus </a:t>
            </a:r>
            <a:r>
              <a:rPr lang="en-US" sz="2800" u="sng" dirty="0" smtClean="0"/>
              <a:t>from the dead</a:t>
            </a:r>
            <a:r>
              <a:rPr lang="en-US" sz="2800" dirty="0" smtClean="0"/>
              <a:t>, that great Shepherd of the sheep, </a:t>
            </a:r>
            <a:r>
              <a:rPr lang="en-US" sz="2800" u="sng" dirty="0" smtClean="0"/>
              <a:t>through the blood</a:t>
            </a:r>
            <a:r>
              <a:rPr lang="en-US" sz="2800" dirty="0" smtClean="0"/>
              <a:t> of the </a:t>
            </a:r>
            <a:r>
              <a:rPr lang="en-US" sz="2800" u="sng" dirty="0" smtClean="0"/>
              <a:t>everlasting covenant</a:t>
            </a:r>
            <a:r>
              <a:rPr lang="en-US" sz="2800" dirty="0" smtClean="0"/>
              <a:t>, </a:t>
            </a:r>
            <a:r>
              <a:rPr lang="en-US" sz="2800" baseline="30000" dirty="0" smtClean="0"/>
              <a:t>21</a:t>
            </a:r>
            <a:r>
              <a:rPr lang="en-US" sz="2800" dirty="0" smtClean="0"/>
              <a:t>make you complete in every good work to do His will, working in you what is well pleasing in His sight, through Jesus Christ, to whom </a:t>
            </a:r>
            <a:r>
              <a:rPr lang="en-US" sz="2800" i="1" dirty="0" smtClean="0"/>
              <a:t>be</a:t>
            </a:r>
            <a:r>
              <a:rPr lang="en-US" sz="2800" dirty="0" smtClean="0"/>
              <a:t> glory forever and ever. Amen.</a:t>
            </a:r>
            <a:endParaRPr lang="en-US"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9592" y="836712"/>
            <a:ext cx="7488832" cy="5293757"/>
          </a:xfrm>
          <a:prstGeom prst="rect">
            <a:avLst/>
          </a:prstGeom>
          <a:noFill/>
        </p:spPr>
        <p:txBody>
          <a:bodyPr wrap="square" rtlCol="0">
            <a:spAutoFit/>
          </a:bodyPr>
          <a:lstStyle/>
          <a:p>
            <a:r>
              <a:rPr lang="en-US" sz="2600" b="1" dirty="0"/>
              <a:t>Jeremiah 20: 9b</a:t>
            </a:r>
            <a:r>
              <a:rPr lang="en-US" sz="2600" dirty="0"/>
              <a:t>   </a:t>
            </a:r>
            <a:r>
              <a:rPr lang="en-US" sz="2600" dirty="0" smtClean="0"/>
              <a:t/>
            </a:r>
            <a:br>
              <a:rPr lang="en-US" sz="2600" dirty="0" smtClean="0"/>
            </a:br>
            <a:r>
              <a:rPr lang="en-US" sz="2600" u="sng" dirty="0" smtClean="0"/>
              <a:t>But</a:t>
            </a:r>
            <a:r>
              <a:rPr lang="en-US" sz="2600" dirty="0" smtClean="0"/>
              <a:t> </a:t>
            </a:r>
            <a:r>
              <a:rPr lang="en-US" sz="2600" i="1" dirty="0"/>
              <a:t>His word</a:t>
            </a:r>
            <a:r>
              <a:rPr lang="en-US" sz="2600" dirty="0"/>
              <a:t> was in my heart like a burning fire shut up in my bones; I was weary of holding </a:t>
            </a:r>
            <a:r>
              <a:rPr lang="en-US" sz="2600" i="1" dirty="0"/>
              <a:t>it</a:t>
            </a:r>
            <a:r>
              <a:rPr lang="en-US" sz="2600" dirty="0"/>
              <a:t> back, and </a:t>
            </a:r>
            <a:r>
              <a:rPr lang="en-US" sz="2600" u="sng" dirty="0"/>
              <a:t>I could not</a:t>
            </a:r>
            <a:r>
              <a:rPr lang="en-US" sz="2600" dirty="0" smtClean="0"/>
              <a:t>.</a:t>
            </a:r>
          </a:p>
          <a:p>
            <a:endParaRPr lang="en-US" sz="2600" dirty="0"/>
          </a:p>
          <a:p>
            <a:r>
              <a:rPr lang="en-US" sz="2600" b="1" dirty="0"/>
              <a:t>Amos 3:8</a:t>
            </a:r>
            <a:r>
              <a:rPr lang="en-US" sz="2600" dirty="0"/>
              <a:t>   </a:t>
            </a:r>
            <a:r>
              <a:rPr lang="en-US" sz="2600" dirty="0" smtClean="0"/>
              <a:t/>
            </a:r>
            <a:br>
              <a:rPr lang="en-US" sz="2600" dirty="0" smtClean="0"/>
            </a:br>
            <a:r>
              <a:rPr lang="en-US" sz="2600" dirty="0" smtClean="0"/>
              <a:t>A </a:t>
            </a:r>
            <a:r>
              <a:rPr lang="en-US" sz="2600" dirty="0"/>
              <a:t>lion has roared! Who will not fear? The Lord GOD has spoken! Who can </a:t>
            </a:r>
            <a:r>
              <a:rPr lang="en-US" sz="2600" u="sng" dirty="0"/>
              <a:t>but prophesy</a:t>
            </a:r>
            <a:r>
              <a:rPr lang="en-US" sz="2600" dirty="0" smtClean="0"/>
              <a:t>?</a:t>
            </a:r>
          </a:p>
          <a:p>
            <a:endParaRPr lang="en-US" sz="2600" dirty="0"/>
          </a:p>
          <a:p>
            <a:r>
              <a:rPr lang="en-US" sz="2600" b="1" dirty="0"/>
              <a:t>Numbers 12:6</a:t>
            </a:r>
            <a:r>
              <a:rPr lang="en-US" sz="2600" dirty="0"/>
              <a:t>   </a:t>
            </a:r>
            <a:r>
              <a:rPr lang="en-US" sz="2600" dirty="0" smtClean="0"/>
              <a:t/>
            </a:r>
            <a:br>
              <a:rPr lang="en-US" sz="2600" dirty="0" smtClean="0"/>
            </a:br>
            <a:r>
              <a:rPr lang="en-US" sz="2600" dirty="0" smtClean="0"/>
              <a:t>Then </a:t>
            </a:r>
            <a:r>
              <a:rPr lang="en-US" sz="2600" dirty="0"/>
              <a:t>He said, “</a:t>
            </a:r>
            <a:r>
              <a:rPr lang="en-US" sz="2600" u="sng" dirty="0"/>
              <a:t>Hear My words</a:t>
            </a:r>
            <a:r>
              <a:rPr lang="en-US" sz="2600" dirty="0"/>
              <a:t>: If there is a prophet among you, </a:t>
            </a:r>
            <a:r>
              <a:rPr lang="en-US" sz="2600" i="1" dirty="0"/>
              <a:t>I</a:t>
            </a:r>
            <a:r>
              <a:rPr lang="en-US" sz="2600" dirty="0"/>
              <a:t>, the LORD, make Myself known to him in a </a:t>
            </a:r>
            <a:r>
              <a:rPr lang="en-US" sz="2600" u="sng" dirty="0"/>
              <a:t>vision</a:t>
            </a:r>
            <a:r>
              <a:rPr lang="en-US" sz="2600" dirty="0"/>
              <a:t>; I speak to him in </a:t>
            </a:r>
            <a:r>
              <a:rPr lang="en-US" sz="2600"/>
              <a:t>a </a:t>
            </a:r>
            <a:r>
              <a:rPr lang="en-US" sz="2600" u="sng" smtClean="0"/>
              <a:t>dream</a:t>
            </a:r>
            <a:r>
              <a:rPr lang="en-US" sz="2600"/>
              <a:t>.</a:t>
            </a:r>
            <a:r>
              <a:rPr lang="en-US" sz="2600" smtClean="0"/>
              <a:t>”</a:t>
            </a:r>
            <a:endParaRPr lang="en-US" sz="2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 calcmode="lin" valueType="num">
                                      <p:cBhvr additive="base">
                                        <p:cTn id="7"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4" end="4"/>
                                            </p:txEl>
                                          </p:spTgt>
                                        </p:tgtEl>
                                        <p:attrNameLst>
                                          <p:attrName>style.visibility</p:attrName>
                                        </p:attrNameLst>
                                      </p:cBhvr>
                                      <p:to>
                                        <p:strVal val="visible"/>
                                      </p:to>
                                    </p:set>
                                    <p:anim calcmode="lin" valueType="num">
                                      <p:cBhvr additive="base">
                                        <p:cTn id="13"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9592" y="836712"/>
            <a:ext cx="7488832" cy="5232202"/>
          </a:xfrm>
          <a:prstGeom prst="rect">
            <a:avLst/>
          </a:prstGeom>
          <a:noFill/>
        </p:spPr>
        <p:txBody>
          <a:bodyPr wrap="square" rtlCol="0">
            <a:spAutoFit/>
          </a:bodyPr>
          <a:lstStyle/>
          <a:p>
            <a:r>
              <a:rPr lang="en-US" sz="2800" b="1" dirty="0" smtClean="0"/>
              <a:t>Luke 22:20-21</a:t>
            </a:r>
            <a:br>
              <a:rPr lang="en-US" sz="2800" b="1" dirty="0" smtClean="0"/>
            </a:br>
            <a:r>
              <a:rPr lang="en-US" sz="2800" dirty="0" smtClean="0"/>
              <a:t>Likewise </a:t>
            </a:r>
            <a:r>
              <a:rPr lang="en-US" sz="2800" dirty="0"/>
              <a:t>He also </a:t>
            </a:r>
            <a:r>
              <a:rPr lang="en-US" sz="2800" i="1" dirty="0"/>
              <a:t>took</a:t>
            </a:r>
            <a:r>
              <a:rPr lang="en-US" sz="2800" dirty="0"/>
              <a:t> the cup after supper, saying, “This </a:t>
            </a:r>
            <a:r>
              <a:rPr lang="en-US" sz="2800" u="sng" dirty="0"/>
              <a:t>cup</a:t>
            </a:r>
            <a:r>
              <a:rPr lang="en-US" sz="2800" dirty="0"/>
              <a:t> </a:t>
            </a:r>
            <a:r>
              <a:rPr lang="en-US" sz="2800" i="1" dirty="0"/>
              <a:t>is</a:t>
            </a:r>
            <a:r>
              <a:rPr lang="en-US" sz="2800" dirty="0"/>
              <a:t> the </a:t>
            </a:r>
            <a:r>
              <a:rPr lang="en-US" sz="2800" u="sng" dirty="0"/>
              <a:t>new covenant</a:t>
            </a:r>
            <a:r>
              <a:rPr lang="en-US" sz="2800" dirty="0"/>
              <a:t> </a:t>
            </a:r>
            <a:r>
              <a:rPr lang="en-US" sz="2800" u="sng" dirty="0"/>
              <a:t>in My blood</a:t>
            </a:r>
            <a:r>
              <a:rPr lang="en-US" sz="2800" dirty="0"/>
              <a:t>, </a:t>
            </a:r>
            <a:r>
              <a:rPr lang="en-US" sz="2800" u="sng" dirty="0"/>
              <a:t>which is</a:t>
            </a:r>
            <a:r>
              <a:rPr lang="en-US" sz="2800" dirty="0"/>
              <a:t> </a:t>
            </a:r>
            <a:r>
              <a:rPr lang="en-US" sz="2800" u="sng" dirty="0"/>
              <a:t>shed for you</a:t>
            </a:r>
            <a:r>
              <a:rPr lang="en-US" sz="2800" dirty="0" smtClean="0"/>
              <a:t>.”</a:t>
            </a:r>
          </a:p>
          <a:p>
            <a:endParaRPr lang="en-US" sz="2800" dirty="0"/>
          </a:p>
          <a:p>
            <a:r>
              <a:rPr lang="en-US" sz="2800" b="1" dirty="0"/>
              <a:t>Hebrews 13:20-21a</a:t>
            </a:r>
            <a:r>
              <a:rPr lang="en-US" sz="2800" dirty="0"/>
              <a:t>   </a:t>
            </a:r>
            <a:r>
              <a:rPr lang="en-US" sz="2800" dirty="0" smtClean="0"/>
              <a:t/>
            </a:r>
            <a:br>
              <a:rPr lang="en-US" sz="2800" dirty="0" smtClean="0"/>
            </a:br>
            <a:r>
              <a:rPr lang="en-US" sz="2800" baseline="30000" dirty="0" smtClean="0"/>
              <a:t>20</a:t>
            </a:r>
            <a:r>
              <a:rPr lang="en-US" sz="2800" dirty="0" smtClean="0"/>
              <a:t>Now </a:t>
            </a:r>
            <a:r>
              <a:rPr lang="en-US" sz="2800" dirty="0"/>
              <a:t>may the God of peace who brought up our Lord Jesus from the dead, that great Shepherd of the sheep, </a:t>
            </a:r>
            <a:r>
              <a:rPr lang="en-US" sz="2800" u="sng" dirty="0"/>
              <a:t>through the blood</a:t>
            </a:r>
            <a:r>
              <a:rPr lang="en-US" sz="2800" dirty="0"/>
              <a:t> of the </a:t>
            </a:r>
            <a:r>
              <a:rPr lang="en-US" sz="2800" u="sng" dirty="0"/>
              <a:t>everlasting covenant</a:t>
            </a:r>
            <a:r>
              <a:rPr lang="en-US" sz="2800" dirty="0"/>
              <a:t>, </a:t>
            </a:r>
            <a:r>
              <a:rPr lang="en-US" sz="2800" baseline="30000" dirty="0"/>
              <a:t>21</a:t>
            </a:r>
            <a:r>
              <a:rPr lang="en-US" sz="2800" dirty="0"/>
              <a:t>make you complete in every good work </a:t>
            </a:r>
            <a:r>
              <a:rPr lang="en-US" sz="2800" u="sng" dirty="0"/>
              <a:t>to do His will</a:t>
            </a:r>
            <a:r>
              <a:rPr lang="en-US" sz="2800" dirty="0"/>
              <a:t>,</a:t>
            </a:r>
            <a:endParaRPr lang="en-US" sz="2600" dirty="0" smtClean="0"/>
          </a:p>
          <a:p>
            <a:endParaRPr lang="en-US" sz="2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 calcmode="lin" valueType="num">
                                      <p:cBhvr additive="base">
                                        <p:cTn id="7"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9592" y="620688"/>
            <a:ext cx="7488832" cy="5940088"/>
          </a:xfrm>
          <a:prstGeom prst="rect">
            <a:avLst/>
          </a:prstGeom>
          <a:noFill/>
        </p:spPr>
        <p:txBody>
          <a:bodyPr wrap="square" rtlCol="0">
            <a:spAutoFit/>
          </a:bodyPr>
          <a:lstStyle/>
          <a:p>
            <a:r>
              <a:rPr lang="en-US" sz="2000" b="1" dirty="0"/>
              <a:t>Jeremiah 29:10</a:t>
            </a:r>
            <a:r>
              <a:rPr lang="en-US" sz="2000" dirty="0"/>
              <a:t>   </a:t>
            </a:r>
            <a:r>
              <a:rPr lang="en-US" sz="2000" dirty="0" smtClean="0"/>
              <a:t/>
            </a:r>
            <a:br>
              <a:rPr lang="en-US" sz="2000" dirty="0" smtClean="0"/>
            </a:br>
            <a:r>
              <a:rPr lang="en-US" sz="2000" dirty="0" smtClean="0"/>
              <a:t>For </a:t>
            </a:r>
            <a:r>
              <a:rPr lang="en-US" sz="2000" dirty="0"/>
              <a:t>thus says the LORD: After </a:t>
            </a:r>
            <a:r>
              <a:rPr lang="en-US" sz="2000" dirty="0" smtClean="0"/>
              <a:t>seventy </a:t>
            </a:r>
            <a:r>
              <a:rPr lang="en-US" sz="2000" dirty="0"/>
              <a:t>years are completed at Babylon, I will visit you and perform My good word toward you, and cause you to return to this place</a:t>
            </a:r>
            <a:r>
              <a:rPr lang="en-US" sz="2000" dirty="0" smtClean="0"/>
              <a:t>.</a:t>
            </a:r>
          </a:p>
          <a:p>
            <a:endParaRPr lang="en-US" sz="2000" dirty="0"/>
          </a:p>
          <a:p>
            <a:r>
              <a:rPr lang="en-US" sz="2000" b="1" dirty="0"/>
              <a:t>Jeremiah 31:31-34 </a:t>
            </a:r>
            <a:r>
              <a:rPr lang="en-US" sz="2000" dirty="0"/>
              <a:t>(and Hebrews 8:8-12)  </a:t>
            </a:r>
            <a:br>
              <a:rPr lang="en-US" sz="2000" dirty="0"/>
            </a:br>
            <a:r>
              <a:rPr lang="en-US" sz="2000" dirty="0" smtClean="0"/>
              <a:t>“</a:t>
            </a:r>
            <a:r>
              <a:rPr lang="en-US" sz="2000" baseline="30000" dirty="0" smtClean="0"/>
              <a:t>31</a:t>
            </a:r>
            <a:r>
              <a:rPr lang="en-US" sz="2000" dirty="0" smtClean="0"/>
              <a:t>Behold</a:t>
            </a:r>
            <a:r>
              <a:rPr lang="en-US" sz="2000" dirty="0"/>
              <a:t>, the days are coming, says the LORD, when I will make a </a:t>
            </a:r>
            <a:r>
              <a:rPr lang="en-US" sz="2000" u="sng" dirty="0"/>
              <a:t>new covenant</a:t>
            </a:r>
            <a:r>
              <a:rPr lang="en-US" sz="2000" dirty="0"/>
              <a:t> with the house of Israel and with the house of Judah— </a:t>
            </a:r>
            <a:r>
              <a:rPr lang="en-US" sz="2000" baseline="30000" dirty="0"/>
              <a:t>32</a:t>
            </a:r>
            <a:r>
              <a:rPr lang="en-US" sz="2000" dirty="0"/>
              <a:t>not according to the covenant that I made with their fathers in the day </a:t>
            </a:r>
            <a:r>
              <a:rPr lang="en-US" sz="2000" i="1" dirty="0"/>
              <a:t>that</a:t>
            </a:r>
            <a:r>
              <a:rPr lang="en-US" sz="2000" dirty="0"/>
              <a:t> I took them by the hand to lead </a:t>
            </a:r>
            <a:r>
              <a:rPr lang="en-US" sz="2000" dirty="0" smtClean="0"/>
              <a:t>them </a:t>
            </a:r>
            <a:r>
              <a:rPr lang="en-US" sz="2000" dirty="0"/>
              <a:t>out of the land of Egypt, My covenant which they broke, though I was a husband to them, says the LORD. </a:t>
            </a:r>
            <a:r>
              <a:rPr lang="en-US" sz="2000" baseline="30000" dirty="0"/>
              <a:t>33</a:t>
            </a:r>
            <a:r>
              <a:rPr lang="en-US" sz="2000" dirty="0"/>
              <a:t>But this </a:t>
            </a:r>
            <a:r>
              <a:rPr lang="en-US" sz="2000" i="1" dirty="0"/>
              <a:t>is</a:t>
            </a:r>
            <a:r>
              <a:rPr lang="en-US" sz="2000" dirty="0"/>
              <a:t> the covenant that I will make with the house of Israel after those days, says the LORD</a:t>
            </a:r>
            <a:r>
              <a:rPr lang="en-US" sz="2000" b="1" dirty="0"/>
              <a:t>:</a:t>
            </a:r>
            <a:r>
              <a:rPr lang="en-US" sz="2000" dirty="0"/>
              <a:t> I will put My law in their minds, and write it on their hearts; and I will be their God, and they shall be My people. </a:t>
            </a:r>
            <a:r>
              <a:rPr lang="en-US" sz="2000" baseline="30000" dirty="0"/>
              <a:t>34</a:t>
            </a:r>
            <a:r>
              <a:rPr lang="en-US" sz="2000" dirty="0"/>
              <a:t>No more shall every man teach his neighbor, and every man his brother, saying, ‘Know the LORD,’ for they all shall know Me, from the least of them to the greatest of them, says the LORD. For I will forgive their iniquity, and their sin I will remember no more</a:t>
            </a:r>
            <a:r>
              <a:rPr lang="en-US" sz="2000" dirty="0" smtClean="0"/>
              <a:t>.”</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 calcmode="lin" valueType="num">
                                      <p:cBhvr additive="base">
                                        <p:cTn id="7"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3568" y="778634"/>
            <a:ext cx="8064896" cy="5170646"/>
          </a:xfrm>
          <a:prstGeom prst="rect">
            <a:avLst/>
          </a:prstGeom>
          <a:noFill/>
        </p:spPr>
        <p:txBody>
          <a:bodyPr wrap="square" rtlCol="0">
            <a:spAutoFit/>
          </a:bodyPr>
          <a:lstStyle/>
          <a:p>
            <a:r>
              <a:rPr lang="en-US" sz="2200" b="1" dirty="0"/>
              <a:t>Isaiah 7:14</a:t>
            </a:r>
            <a:r>
              <a:rPr lang="en-US" sz="2200" dirty="0"/>
              <a:t>   </a:t>
            </a:r>
            <a:r>
              <a:rPr lang="en-US" sz="2200" dirty="0" smtClean="0"/>
              <a:t/>
            </a:r>
            <a:br>
              <a:rPr lang="en-US" sz="2200" dirty="0" smtClean="0"/>
            </a:br>
            <a:r>
              <a:rPr lang="en-US" sz="2200" dirty="0" smtClean="0"/>
              <a:t>Therefore </a:t>
            </a:r>
            <a:r>
              <a:rPr lang="en-US" sz="2200" dirty="0"/>
              <a:t>the Lord Himself will give you a sign: Behold, the </a:t>
            </a:r>
            <a:r>
              <a:rPr lang="en-US" sz="2200" u="sng" dirty="0"/>
              <a:t>virgin</a:t>
            </a:r>
            <a:r>
              <a:rPr lang="en-US" sz="2200" dirty="0"/>
              <a:t> shall conceive and bear a Son, and shall call His name </a:t>
            </a:r>
            <a:r>
              <a:rPr lang="en-US" sz="2200" dirty="0" err="1"/>
              <a:t>Immanūel</a:t>
            </a:r>
            <a:r>
              <a:rPr lang="en-US" sz="2200" dirty="0" smtClean="0"/>
              <a:t>.</a:t>
            </a:r>
          </a:p>
          <a:p>
            <a:endParaRPr lang="en-US" sz="2200" dirty="0"/>
          </a:p>
          <a:p>
            <a:r>
              <a:rPr lang="en-US" sz="2200" b="1" dirty="0"/>
              <a:t>Matthew 1:20b</a:t>
            </a:r>
            <a:r>
              <a:rPr lang="en-US" sz="2200" dirty="0"/>
              <a:t>   </a:t>
            </a:r>
            <a:r>
              <a:rPr lang="en-US" sz="2200" dirty="0" smtClean="0"/>
              <a:t/>
            </a:r>
            <a:br>
              <a:rPr lang="en-US" sz="2200" dirty="0" smtClean="0"/>
            </a:br>
            <a:r>
              <a:rPr lang="en-US" sz="2200" dirty="0" smtClean="0"/>
              <a:t>for </a:t>
            </a:r>
            <a:r>
              <a:rPr lang="en-US" sz="2200" dirty="0"/>
              <a:t>that which is conceived in her is of the Holy Spirit</a:t>
            </a:r>
            <a:r>
              <a:rPr lang="en-US" sz="2200" dirty="0" smtClean="0"/>
              <a:t>.</a:t>
            </a:r>
          </a:p>
          <a:p>
            <a:endParaRPr lang="en-US" sz="2200" dirty="0"/>
          </a:p>
          <a:p>
            <a:r>
              <a:rPr lang="en-US" sz="2200" b="1" dirty="0"/>
              <a:t>Luke 1:35b</a:t>
            </a:r>
            <a:r>
              <a:rPr lang="en-US" sz="2200" dirty="0"/>
              <a:t>   </a:t>
            </a:r>
            <a:r>
              <a:rPr lang="en-US" sz="2200" dirty="0" smtClean="0"/>
              <a:t/>
            </a:r>
            <a:br>
              <a:rPr lang="en-US" sz="2200" dirty="0" smtClean="0"/>
            </a:br>
            <a:r>
              <a:rPr lang="en-US" sz="2200" dirty="0" smtClean="0"/>
              <a:t>that </a:t>
            </a:r>
            <a:r>
              <a:rPr lang="en-US" sz="2200" dirty="0"/>
              <a:t>Holy One who is to be born will be called the </a:t>
            </a:r>
            <a:r>
              <a:rPr lang="en-US" sz="2200" u="sng" dirty="0"/>
              <a:t>Son of God</a:t>
            </a:r>
            <a:r>
              <a:rPr lang="en-US" sz="2200" dirty="0" smtClean="0"/>
              <a:t>.</a:t>
            </a:r>
          </a:p>
          <a:p>
            <a:endParaRPr lang="en-US" sz="2200" dirty="0"/>
          </a:p>
          <a:p>
            <a:r>
              <a:rPr lang="en-US" sz="2200" b="1" dirty="0"/>
              <a:t>Isaiah 9:6</a:t>
            </a:r>
            <a:r>
              <a:rPr lang="en-US" sz="2200" dirty="0"/>
              <a:t>   </a:t>
            </a:r>
            <a:r>
              <a:rPr lang="en-US" sz="2200" dirty="0" smtClean="0"/>
              <a:t/>
            </a:r>
            <a:br>
              <a:rPr lang="en-US" sz="2200" dirty="0" smtClean="0"/>
            </a:br>
            <a:r>
              <a:rPr lang="en-US" sz="2200" dirty="0" smtClean="0"/>
              <a:t>For </a:t>
            </a:r>
            <a:r>
              <a:rPr lang="en-US" sz="2200" dirty="0"/>
              <a:t>unto us a Child is born, unto us </a:t>
            </a:r>
            <a:r>
              <a:rPr lang="en-US" sz="2200" u="sng" dirty="0"/>
              <a:t>a Son is</a:t>
            </a:r>
            <a:r>
              <a:rPr lang="en-US" sz="2200" dirty="0"/>
              <a:t> </a:t>
            </a:r>
            <a:r>
              <a:rPr lang="en-US" sz="2200" u="sng" dirty="0"/>
              <a:t>given</a:t>
            </a:r>
            <a:r>
              <a:rPr lang="en-US" sz="2200" dirty="0" smtClean="0"/>
              <a:t>...</a:t>
            </a:r>
          </a:p>
          <a:p>
            <a:endParaRPr lang="en-US" sz="2200" dirty="0"/>
          </a:p>
          <a:p>
            <a:r>
              <a:rPr lang="en-US" sz="2200" b="1" dirty="0"/>
              <a:t>John 3:16a</a:t>
            </a:r>
            <a:r>
              <a:rPr lang="en-US" sz="2200" dirty="0"/>
              <a:t>   </a:t>
            </a:r>
            <a:r>
              <a:rPr lang="en-US" sz="2200" dirty="0" smtClean="0"/>
              <a:t/>
            </a:r>
            <a:br>
              <a:rPr lang="en-US" sz="2200" dirty="0" smtClean="0"/>
            </a:br>
            <a:r>
              <a:rPr lang="en-US" sz="2200" dirty="0" smtClean="0"/>
              <a:t>“</a:t>
            </a:r>
            <a:r>
              <a:rPr lang="en-US" sz="2200" dirty="0"/>
              <a:t>For God so loved the world that </a:t>
            </a:r>
            <a:r>
              <a:rPr lang="en-US" sz="2200" u="sng" dirty="0"/>
              <a:t>He</a:t>
            </a:r>
            <a:r>
              <a:rPr lang="en-US" sz="2200" dirty="0"/>
              <a:t> </a:t>
            </a:r>
            <a:r>
              <a:rPr lang="en-US" sz="2200" u="sng" dirty="0"/>
              <a:t>gave</a:t>
            </a:r>
            <a:r>
              <a:rPr lang="en-US" sz="2200" dirty="0"/>
              <a:t> </a:t>
            </a:r>
            <a:r>
              <a:rPr lang="en-US" sz="2200" u="sng" dirty="0"/>
              <a:t>His only begotten </a:t>
            </a:r>
            <a:r>
              <a:rPr lang="en-US" sz="2200" u="sng" dirty="0" smtClean="0"/>
              <a:t>Son</a:t>
            </a:r>
            <a:r>
              <a:rPr lang="en-US" sz="2200" dirty="0" smtClean="0"/>
              <a:t>…</a:t>
            </a:r>
            <a:endParaRPr lang="en-US" sz="2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 calcmode="lin" valueType="num">
                                      <p:cBhvr additive="base">
                                        <p:cTn id="7"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4">
                                            <p:txEl>
                                              <p:pRg st="4" end="4"/>
                                            </p:txEl>
                                          </p:spTgt>
                                        </p:tgtEl>
                                        <p:attrNameLst>
                                          <p:attrName>style.visibility</p:attrName>
                                        </p:attrNameLst>
                                      </p:cBhvr>
                                      <p:to>
                                        <p:strVal val="visible"/>
                                      </p:to>
                                    </p:set>
                                    <p:anim calcmode="lin" valueType="num">
                                      <p:cBhvr additive="base">
                                        <p:cTn id="13" dur="500" fill="hold"/>
                                        <p:tgtEl>
                                          <p:spTgt spid="4">
                                            <p:txEl>
                                              <p:pRg st="4" end="4"/>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4">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anim calcmode="lin" valueType="num">
                                      <p:cBhvr additive="base">
                                        <p:cTn id="19" dur="500" fill="hold"/>
                                        <p:tgtEl>
                                          <p:spTgt spid="4">
                                            <p:txEl>
                                              <p:pRg st="6" end="6"/>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8" end="8"/>
                                            </p:txEl>
                                          </p:spTgt>
                                        </p:tgtEl>
                                        <p:attrNameLst>
                                          <p:attrName>style.visibility</p:attrName>
                                        </p:attrNameLst>
                                      </p:cBhvr>
                                      <p:to>
                                        <p:strVal val="visible"/>
                                      </p:to>
                                    </p:set>
                                    <p:anim calcmode="lin" valueType="num">
                                      <p:cBhvr additive="base">
                                        <p:cTn id="25"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9592" y="836712"/>
            <a:ext cx="7488832" cy="4401205"/>
          </a:xfrm>
          <a:prstGeom prst="rect">
            <a:avLst/>
          </a:prstGeom>
          <a:noFill/>
        </p:spPr>
        <p:txBody>
          <a:bodyPr wrap="square" rtlCol="0">
            <a:spAutoFit/>
          </a:bodyPr>
          <a:lstStyle/>
          <a:p>
            <a:r>
              <a:rPr lang="en-US" sz="2800" b="1" dirty="0"/>
              <a:t>Micah 5:2</a:t>
            </a:r>
            <a:r>
              <a:rPr lang="en-US" sz="2800" dirty="0"/>
              <a:t>   </a:t>
            </a:r>
            <a:r>
              <a:rPr lang="en-US" sz="2800" dirty="0" smtClean="0"/>
              <a:t/>
            </a:r>
            <a:br>
              <a:rPr lang="en-US" sz="2800" dirty="0" smtClean="0"/>
            </a:br>
            <a:r>
              <a:rPr lang="en-US" sz="2800" dirty="0" smtClean="0"/>
              <a:t>“</a:t>
            </a:r>
            <a:r>
              <a:rPr lang="en-US" sz="2800" dirty="0"/>
              <a:t>But you, Bethlehem </a:t>
            </a:r>
            <a:r>
              <a:rPr lang="en-US" sz="2800" dirty="0" err="1"/>
              <a:t>Ephrathah</a:t>
            </a:r>
            <a:r>
              <a:rPr lang="en-US" sz="2800" dirty="0"/>
              <a:t>, </a:t>
            </a:r>
            <a:r>
              <a:rPr lang="en-US" sz="2800" i="1" dirty="0"/>
              <a:t>Though</a:t>
            </a:r>
            <a:r>
              <a:rPr lang="en-US" sz="2800" dirty="0"/>
              <a:t> you are little among the thousands of Judah, </a:t>
            </a:r>
            <a:r>
              <a:rPr lang="en-US" sz="2800" i="1" dirty="0"/>
              <a:t>yet</a:t>
            </a:r>
            <a:r>
              <a:rPr lang="en-US" sz="2800" dirty="0"/>
              <a:t> out of you shall come forth to Me the One to be Ruler in Israel, whose goings forth </a:t>
            </a:r>
            <a:r>
              <a:rPr lang="en-US" sz="2800" i="1" dirty="0"/>
              <a:t>are</a:t>
            </a:r>
            <a:r>
              <a:rPr lang="en-US" sz="2800" dirty="0"/>
              <a:t> from of old, from everlasting</a:t>
            </a:r>
            <a:r>
              <a:rPr lang="en-US" sz="2800" dirty="0" smtClean="0"/>
              <a:t>.”</a:t>
            </a:r>
          </a:p>
          <a:p>
            <a:endParaRPr lang="en-US" sz="2800" dirty="0"/>
          </a:p>
          <a:p>
            <a:r>
              <a:rPr lang="en-US" sz="2800" b="1" dirty="0"/>
              <a:t>Matthew 2:1a</a:t>
            </a:r>
            <a:r>
              <a:rPr lang="en-US" sz="2800" dirty="0"/>
              <a:t>   </a:t>
            </a:r>
            <a:r>
              <a:rPr lang="en-US" sz="2800" dirty="0" smtClean="0"/>
              <a:t/>
            </a:r>
            <a:br>
              <a:rPr lang="en-US" sz="2800" dirty="0" smtClean="0"/>
            </a:br>
            <a:r>
              <a:rPr lang="en-US" sz="2800" dirty="0" smtClean="0"/>
              <a:t>Now </a:t>
            </a:r>
            <a:r>
              <a:rPr lang="en-US" sz="2800" dirty="0"/>
              <a:t>after Jesus was born in Bethlehem of </a:t>
            </a:r>
            <a:r>
              <a:rPr lang="en-US" sz="2800" dirty="0" smtClean="0"/>
              <a:t>Judea…</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 calcmode="lin" valueType="num">
                                      <p:cBhvr additive="base">
                                        <p:cTn id="7" dur="500" fill="hold"/>
                                        <p:tgtEl>
                                          <p:spTgt spid="4">
                                            <p:txEl>
                                              <p:pRg st="2" end="2"/>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9592" y="1829142"/>
            <a:ext cx="7488832" cy="1815882"/>
          </a:xfrm>
          <a:prstGeom prst="rect">
            <a:avLst/>
          </a:prstGeom>
          <a:noFill/>
        </p:spPr>
        <p:txBody>
          <a:bodyPr wrap="square" rtlCol="0">
            <a:spAutoFit/>
          </a:bodyPr>
          <a:lstStyle/>
          <a:p>
            <a:r>
              <a:rPr lang="en-US" sz="2800" b="1" dirty="0"/>
              <a:t>John 3:17</a:t>
            </a:r>
            <a:r>
              <a:rPr lang="en-US" sz="2800" dirty="0"/>
              <a:t>   </a:t>
            </a:r>
            <a:endParaRPr lang="en-US" sz="2800" dirty="0" smtClean="0"/>
          </a:p>
          <a:p>
            <a:r>
              <a:rPr lang="en-US" sz="2800" dirty="0" smtClean="0"/>
              <a:t>“</a:t>
            </a:r>
            <a:r>
              <a:rPr lang="en-US" sz="2800" dirty="0"/>
              <a:t>For God did not </a:t>
            </a:r>
            <a:r>
              <a:rPr lang="en-US" sz="2800" u="sng" dirty="0"/>
              <a:t>send</a:t>
            </a:r>
            <a:r>
              <a:rPr lang="en-US" sz="2800" dirty="0"/>
              <a:t> His Son into the world to condemn the world, but that the world [people] through Him might be saved</a:t>
            </a:r>
            <a:r>
              <a:rPr lang="en-US" sz="2800" dirty="0" smtClean="0"/>
              <a:t>.”</a:t>
            </a:r>
            <a:endParaRPr lang="en-US" sz="2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9592" y="2117174"/>
            <a:ext cx="7488832" cy="1815882"/>
          </a:xfrm>
          <a:prstGeom prst="rect">
            <a:avLst/>
          </a:prstGeom>
          <a:noFill/>
        </p:spPr>
        <p:txBody>
          <a:bodyPr wrap="square" rtlCol="0">
            <a:spAutoFit/>
          </a:bodyPr>
          <a:lstStyle/>
          <a:p>
            <a:r>
              <a:rPr lang="en-US" sz="2800" b="1" dirty="0"/>
              <a:t>Matthew 7:14</a:t>
            </a:r>
            <a:r>
              <a:rPr lang="en-US" sz="2800" dirty="0"/>
              <a:t>   </a:t>
            </a:r>
            <a:endParaRPr lang="en-US" sz="2800" dirty="0" smtClean="0"/>
          </a:p>
          <a:p>
            <a:r>
              <a:rPr lang="en-US" sz="2800" dirty="0" smtClean="0"/>
              <a:t>“</a:t>
            </a:r>
            <a:r>
              <a:rPr lang="en-US" sz="2800" dirty="0"/>
              <a:t>Because narrow </a:t>
            </a:r>
            <a:r>
              <a:rPr lang="en-US" sz="2800" i="1" dirty="0"/>
              <a:t>is</a:t>
            </a:r>
            <a:r>
              <a:rPr lang="en-US" sz="2800" dirty="0"/>
              <a:t> the gate and difficult </a:t>
            </a:r>
            <a:r>
              <a:rPr lang="en-US" sz="2800" i="1" dirty="0"/>
              <a:t>is</a:t>
            </a:r>
            <a:r>
              <a:rPr lang="en-US" sz="2800" dirty="0"/>
              <a:t> the way which leads to life, and there are few who find it</a:t>
            </a:r>
            <a:r>
              <a:rPr lang="en-US" sz="2800" dirty="0" smtClean="0"/>
              <a:t>.”</a:t>
            </a:r>
            <a:endParaRPr lang="en-US" sz="2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9592" y="836712"/>
            <a:ext cx="7488832" cy="5262979"/>
          </a:xfrm>
          <a:prstGeom prst="rect">
            <a:avLst/>
          </a:prstGeom>
          <a:noFill/>
        </p:spPr>
        <p:txBody>
          <a:bodyPr wrap="square" rtlCol="0">
            <a:spAutoFit/>
          </a:bodyPr>
          <a:lstStyle/>
          <a:p>
            <a:r>
              <a:rPr lang="en-US" sz="2400" b="1" dirty="0"/>
              <a:t>Romans 3:20b</a:t>
            </a:r>
            <a:r>
              <a:rPr lang="en-US" sz="2400" dirty="0"/>
              <a:t>   </a:t>
            </a:r>
            <a:r>
              <a:rPr lang="en-US" sz="2400" dirty="0" smtClean="0"/>
              <a:t/>
            </a:r>
            <a:br>
              <a:rPr lang="en-US" sz="2400" dirty="0" smtClean="0"/>
            </a:br>
            <a:r>
              <a:rPr lang="en-US" sz="2400" dirty="0" smtClean="0"/>
              <a:t>for </a:t>
            </a:r>
            <a:r>
              <a:rPr lang="en-US" sz="2400" dirty="0"/>
              <a:t>by the law </a:t>
            </a:r>
            <a:r>
              <a:rPr lang="en-US" sz="2400" i="1" dirty="0"/>
              <a:t>is</a:t>
            </a:r>
            <a:r>
              <a:rPr lang="en-US" sz="2400" dirty="0"/>
              <a:t> the knowledge of sin</a:t>
            </a:r>
            <a:r>
              <a:rPr lang="en-US" sz="2400" dirty="0" smtClean="0"/>
              <a:t>.</a:t>
            </a:r>
          </a:p>
          <a:p>
            <a:endParaRPr lang="en-US" sz="2400" dirty="0"/>
          </a:p>
          <a:p>
            <a:r>
              <a:rPr lang="en-US" sz="2400" b="1" dirty="0"/>
              <a:t>James 2:10</a:t>
            </a:r>
            <a:r>
              <a:rPr lang="en-US" sz="2400" dirty="0"/>
              <a:t>   </a:t>
            </a:r>
            <a:r>
              <a:rPr lang="en-US" sz="2400" dirty="0" smtClean="0"/>
              <a:t/>
            </a:r>
            <a:br>
              <a:rPr lang="en-US" sz="2400" dirty="0" smtClean="0"/>
            </a:br>
            <a:r>
              <a:rPr lang="en-US" sz="2400" dirty="0" smtClean="0"/>
              <a:t>For </a:t>
            </a:r>
            <a:r>
              <a:rPr lang="en-US" sz="2400" dirty="0"/>
              <a:t>whosoever shall keep the whole law, and yet offend in one </a:t>
            </a:r>
            <a:r>
              <a:rPr lang="en-US" sz="2400" i="1" dirty="0"/>
              <a:t>point</a:t>
            </a:r>
            <a:r>
              <a:rPr lang="en-US" sz="2400" dirty="0"/>
              <a:t>, he is guilty of all</a:t>
            </a:r>
            <a:r>
              <a:rPr lang="en-US" sz="2400" dirty="0" smtClean="0"/>
              <a:t>.</a:t>
            </a:r>
          </a:p>
          <a:p>
            <a:endParaRPr lang="en-US" sz="2400" dirty="0"/>
          </a:p>
          <a:p>
            <a:r>
              <a:rPr lang="en-US" sz="2400" b="1" dirty="0"/>
              <a:t>Psalm 111:9-10</a:t>
            </a:r>
            <a:r>
              <a:rPr lang="en-US" sz="2400" dirty="0"/>
              <a:t>   </a:t>
            </a:r>
            <a:r>
              <a:rPr lang="en-US" sz="2400" dirty="0" smtClean="0"/>
              <a:t/>
            </a:r>
            <a:br>
              <a:rPr lang="en-US" sz="2400" dirty="0" smtClean="0"/>
            </a:br>
            <a:r>
              <a:rPr lang="en-US" sz="2400" baseline="30000" dirty="0" smtClean="0"/>
              <a:t>9</a:t>
            </a:r>
            <a:r>
              <a:rPr lang="en-US" sz="2400" dirty="0" smtClean="0"/>
              <a:t>He </a:t>
            </a:r>
            <a:r>
              <a:rPr lang="en-US" sz="2400" dirty="0"/>
              <a:t>has sent </a:t>
            </a:r>
            <a:r>
              <a:rPr lang="en-US" sz="2400" u="sng" dirty="0"/>
              <a:t>redemption</a:t>
            </a:r>
            <a:r>
              <a:rPr lang="en-US" sz="2400" dirty="0"/>
              <a:t> to His people: He has </a:t>
            </a:r>
            <a:r>
              <a:rPr lang="en-US" sz="2400" u="sng" dirty="0"/>
              <a:t>commanded His covenant forever</a:t>
            </a:r>
            <a:r>
              <a:rPr lang="en-US" sz="2400" dirty="0"/>
              <a:t>: Holy and awesome [KJV: reverend] </a:t>
            </a:r>
            <a:r>
              <a:rPr lang="en-US" sz="2400" i="1" dirty="0"/>
              <a:t>is</a:t>
            </a:r>
            <a:r>
              <a:rPr lang="en-US" sz="2400" dirty="0"/>
              <a:t> His name. </a:t>
            </a:r>
            <a:r>
              <a:rPr lang="en-US" sz="2400" baseline="30000" dirty="0"/>
              <a:t>10</a:t>
            </a:r>
            <a:r>
              <a:rPr lang="en-US" sz="2400" dirty="0"/>
              <a:t>The fear of the LORD </a:t>
            </a:r>
            <a:r>
              <a:rPr lang="en-US" sz="2400" i="1" dirty="0"/>
              <a:t>is</a:t>
            </a:r>
            <a:r>
              <a:rPr lang="en-US" sz="2400" dirty="0"/>
              <a:t> the beginning of wisdom: a good understanding have </a:t>
            </a:r>
            <a:r>
              <a:rPr lang="en-US" sz="2400" u="sng" dirty="0"/>
              <a:t>all those who do </a:t>
            </a:r>
            <a:r>
              <a:rPr lang="en-US" sz="2400" i="1" u="sng" dirty="0"/>
              <a:t>His commandments</a:t>
            </a:r>
            <a:r>
              <a:rPr lang="en-US" sz="2400" dirty="0"/>
              <a:t>. His praise </a:t>
            </a:r>
            <a:r>
              <a:rPr lang="en-US" sz="2400" dirty="0" err="1"/>
              <a:t>endureth</a:t>
            </a:r>
            <a:r>
              <a:rPr lang="en-US" sz="2400" dirty="0"/>
              <a:t> for </a:t>
            </a:r>
            <a:r>
              <a:rPr lang="en-US" sz="2400" dirty="0" smtClean="0"/>
              <a:t>ever.</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 calcmode="lin" valueType="num">
                                      <p:cBhvr additive="base">
                                        <p:cTn id="7" dur="500" fill="hold"/>
                                        <p:tgtEl>
                                          <p:spTgt spid="4">
                                            <p:txEl>
                                              <p:pRg st="2" end="2"/>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4" end="4"/>
                                            </p:txEl>
                                          </p:spTgt>
                                        </p:tgtEl>
                                        <p:attrNameLst>
                                          <p:attrName>style.visibility</p:attrName>
                                        </p:attrNameLst>
                                      </p:cBhvr>
                                      <p:to>
                                        <p:strVal val="visible"/>
                                      </p:to>
                                    </p:set>
                                    <p:anim calcmode="lin" valueType="num">
                                      <p:cBhvr additive="base">
                                        <p:cTn id="13"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53</TotalTime>
  <Words>86</Words>
  <Application>Microsoft Office PowerPoint</Application>
  <PresentationFormat>On-screen Show (4:3)</PresentationFormat>
  <Paragraphs>50</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Flow</vt:lpstr>
      <vt:lpstr>Fulfilled Prophecies  Stir the Heart  to Contemplate Belief</vt:lpstr>
      <vt:lpstr>Slide 2</vt:lpstr>
      <vt:lpstr>Slide 3</vt:lpstr>
      <vt:lpstr>Slide 4</vt:lpstr>
      <vt:lpstr>Slide 5</vt:lpstr>
      <vt:lpstr>Slide 6</vt:lpstr>
      <vt:lpstr>Slide 7</vt:lpstr>
      <vt:lpstr>Slide 8</vt:lpstr>
      <vt:lpstr>Slide 9</vt:lpstr>
      <vt:lpstr>Slide 10</vt:lpstr>
      <vt:lpstr>Slide 11</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Fulfilled Prophecies  Stir the Heart  to Contemplate Belief</dc:title>
  <dc:creator>Elfriede</dc:creator>
  <cp:lastModifiedBy>Elfriede</cp:lastModifiedBy>
  <cp:revision>9</cp:revision>
  <dcterms:created xsi:type="dcterms:W3CDTF">2020-07-25T16:34:10Z</dcterms:created>
  <dcterms:modified xsi:type="dcterms:W3CDTF">2020-07-25T17:27:57Z</dcterms:modified>
</cp:coreProperties>
</file>